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8" r:id="rId2"/>
    <p:sldMasterId id="2147483716" r:id="rId3"/>
  </p:sldMasterIdLst>
  <p:notesMasterIdLst>
    <p:notesMasterId r:id="rId7"/>
  </p:notesMasterIdLst>
  <p:sldIdLst>
    <p:sldId id="816" r:id="rId4"/>
    <p:sldId id="264" r:id="rId5"/>
    <p:sldId id="81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84A"/>
    <a:srgbClr val="B180B6"/>
    <a:srgbClr val="CBAACE"/>
    <a:srgbClr val="F4B183"/>
    <a:srgbClr val="A8D892"/>
    <a:srgbClr val="FDCD74"/>
    <a:srgbClr val="ED7D31"/>
    <a:srgbClr val="B0E7FF"/>
    <a:srgbClr val="70AD47"/>
    <a:srgbClr val="775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6357" autoAdjust="0"/>
  </p:normalViewPr>
  <p:slideViewPr>
    <p:cSldViewPr snapToGrid="0">
      <p:cViewPr varScale="1">
        <p:scale>
          <a:sx n="79" d="100"/>
          <a:sy n="79" d="100"/>
        </p:scale>
        <p:origin x="19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59737364560199"/>
          <c:y val="1.4641824426919689E-3"/>
          <c:w val="0.63569453278681942"/>
          <c:h val="0.977315048648011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03-44AD-9B50-BE73523FE79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03-44AD-9B50-BE73523FE79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F03-44AD-9B50-BE73523FE79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F03-44AD-9B50-BE73523FE79D}"/>
              </c:ext>
            </c:extLst>
          </c:dPt>
          <c:dPt>
            <c:idx val="4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F03-44AD-9B50-BE73523FE79D}"/>
              </c:ext>
            </c:extLst>
          </c:dPt>
          <c:dPt>
            <c:idx val="5"/>
            <c:bubble3D val="0"/>
            <c:spPr>
              <a:solidFill>
                <a:srgbClr val="B180B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F03-44AD-9B50-BE73523FE79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F03-44AD-9B50-BE73523FE79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F03-44AD-9B50-BE73523FE79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F03-44AD-9B50-BE73523FE79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F03-44AD-9B50-BE73523FE79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9F03-44AD-9B50-BE73523FE79D}"/>
              </c:ext>
            </c:extLst>
          </c:dPt>
          <c:dLbls>
            <c:delete val="1"/>
          </c:dLbls>
          <c:cat>
            <c:strRef>
              <c:f>Sheet1!$A$2:$A$12</c:f>
              <c:strCache>
                <c:ptCount val="7"/>
                <c:pt idx="0">
                  <c:v>Weekly</c:v>
                </c:pt>
                <c:pt idx="1">
                  <c:v>Every Hour</c:v>
                </c:pt>
                <c:pt idx="2">
                  <c:v>Once a Day</c:v>
                </c:pt>
                <c:pt idx="3">
                  <c:v>Twice a day</c:v>
                </c:pt>
                <c:pt idx="4">
                  <c:v>live</c:v>
                </c:pt>
                <c:pt idx="5">
                  <c:v>every minute</c:v>
                </c:pt>
                <c:pt idx="6">
                  <c:v>every day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5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F03-44AD-9B50-BE73523FE79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600" b="1" kern="1200">
          <a:solidFill>
            <a:srgbClr val="A8D892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3291251059482579"/>
          <c:y val="2.1931088031575743E-2"/>
          <c:w val="0.53417506651586"/>
          <c:h val="0.9561378239368485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E9-4D87-A73E-30584B43B132}"/>
              </c:ext>
            </c:extLst>
          </c:dPt>
          <c:dPt>
            <c:idx val="1"/>
            <c:bubble3D val="0"/>
            <c:spPr>
              <a:solidFill>
                <a:srgbClr val="FDCD74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E9-4D87-A73E-30584B43B132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E9-4D87-A73E-30584B43B132}"/>
              </c:ext>
            </c:extLst>
          </c:dPt>
          <c:cat>
            <c:strRef>
              <c:f>Sheet1!$A$2:$A$4</c:f>
              <c:strCache>
                <c:ptCount val="3"/>
                <c:pt idx="0">
                  <c:v>Live</c:v>
                </c:pt>
                <c:pt idx="1">
                  <c:v>30minutes</c:v>
                </c:pt>
                <c:pt idx="2">
                  <c:v>twice a day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8E9-4D87-A73E-30584B43B1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0.62653</cdr:x>
      <cdr:y>0.65943</cdr:y>
    </cdr:from>
    <cdr:to>
      <cdr:x>0.67715</cdr:x>
      <cdr:y>0.92903</cdr:y>
    </cdr:to>
    <cdr:sp macro="" textlink="">
      <cdr:nvSpPr>
        <cdr:cNvPr id="4" name="Content Placeholder 2">
          <a:extLst xmlns:a="http://schemas.openxmlformats.org/drawingml/2006/main">
            <a:ext uri="{FF2B5EF4-FFF2-40B4-BE49-F238E27FC236}">
              <a16:creationId xmlns:a16="http://schemas.microsoft.com/office/drawing/2014/main" id="{CFC069E8-94DD-49DD-9CE7-117DACA8B03C}"/>
            </a:ext>
          </a:extLst>
        </cdr:cNvPr>
        <cdr:cNvSpPr txBox="1">
          <a:spLocks xmlns:a="http://schemas.openxmlformats.org/drawingml/2006/main"/>
        </cdr:cNvSpPr>
      </cdr:nvSpPr>
      <cdr:spPr>
        <a:xfrm xmlns:a="http://schemas.openxmlformats.org/drawingml/2006/main" rot="18880387">
          <a:off x="6861167" y="4927672"/>
          <a:ext cx="1774794" cy="601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Yearly(</a:t>
          </a:r>
          <a:r>
            <a: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if changed)</a:t>
          </a:r>
        </a:p>
      </cdr:txBody>
    </cdr:sp>
  </cdr:relSizeAnchor>
  <cdr:relSizeAnchor xmlns:cdr="http://schemas.openxmlformats.org/drawingml/2006/chartDrawing">
    <cdr:from>
      <cdr:x>0.61544</cdr:x>
      <cdr:y>0.38207</cdr:y>
    </cdr:from>
    <cdr:to>
      <cdr:x>0.66033</cdr:x>
      <cdr:y>0.42329</cdr:y>
    </cdr:to>
    <cdr:sp macro="" textlink="">
      <cdr:nvSpPr>
        <cdr:cNvPr id="6" name="Content Placeholder 2">
          <a:extLst xmlns:a="http://schemas.openxmlformats.org/drawingml/2006/main">
            <a:ext uri="{FF2B5EF4-FFF2-40B4-BE49-F238E27FC236}">
              <a16:creationId xmlns:a16="http://schemas.microsoft.com/office/drawing/2014/main" id="{5A8FE664-D259-4123-B15F-6F13B6258F06}"/>
            </a:ext>
          </a:extLst>
        </cdr:cNvPr>
        <cdr:cNvSpPr txBox="1">
          <a:spLocks xmlns:a="http://schemas.openxmlformats.org/drawingml/2006/main"/>
        </cdr:cNvSpPr>
      </cdr:nvSpPr>
      <cdr:spPr>
        <a:xfrm xmlns:a="http://schemas.openxmlformats.org/drawingml/2006/main" rot="300954">
          <a:off x="7122062" y="2380897"/>
          <a:ext cx="519485" cy="2568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>
            <a:buFont typeface="Arial" panose="020B0604020202020204" pitchFamily="34" charset="0"/>
            <a:buNone/>
          </a:pPr>
          <a:r>
            <a:rPr lang="en-US" sz="1200" dirty="0">
              <a:latin typeface="Cambria" panose="02040503050406030204" pitchFamily="18" charset="0"/>
              <a:ea typeface="Cambria" panose="02040503050406030204" pitchFamily="18" charset="0"/>
            </a:rPr>
            <a:t>API</a:t>
          </a:r>
        </a:p>
      </cdr:txBody>
    </cdr:sp>
  </cdr:relSizeAnchor>
  <cdr:relSizeAnchor xmlns:cdr="http://schemas.openxmlformats.org/drawingml/2006/chartDrawing">
    <cdr:from>
      <cdr:x>0.60583</cdr:x>
      <cdr:y>0.5268</cdr:y>
    </cdr:from>
    <cdr:to>
      <cdr:x>0.65072</cdr:x>
      <cdr:y>0.56802</cdr:y>
    </cdr:to>
    <cdr:sp macro="" textlink="">
      <cdr:nvSpPr>
        <cdr:cNvPr id="7" name="Content Placeholder 2">
          <a:extLst xmlns:a="http://schemas.openxmlformats.org/drawingml/2006/main">
            <a:ext uri="{FF2B5EF4-FFF2-40B4-BE49-F238E27FC236}">
              <a16:creationId xmlns:a16="http://schemas.microsoft.com/office/drawing/2014/main" id="{5A8FE664-D259-4123-B15F-6F13B6258F06}"/>
            </a:ext>
          </a:extLst>
        </cdr:cNvPr>
        <cdr:cNvSpPr txBox="1">
          <a:spLocks xmlns:a="http://schemas.openxmlformats.org/drawingml/2006/main"/>
        </cdr:cNvSpPr>
      </cdr:nvSpPr>
      <cdr:spPr>
        <a:xfrm xmlns:a="http://schemas.openxmlformats.org/drawingml/2006/main" rot="158128">
          <a:off x="7010923" y="3282764"/>
          <a:ext cx="519485" cy="2568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>
            <a:buFont typeface="Arial" panose="020B0604020202020204" pitchFamily="34" charset="0"/>
            <a:buNone/>
          </a:pPr>
          <a:r>
            <a:rPr lang="en-US" sz="1200" dirty="0">
              <a:latin typeface="Cambria" panose="02040503050406030204" pitchFamily="18" charset="0"/>
              <a:ea typeface="Cambria" panose="02040503050406030204" pitchFamily="18" charset="0"/>
            </a:rPr>
            <a:t>API</a:t>
          </a:r>
        </a:p>
      </cdr:txBody>
    </cdr:sp>
  </cdr:relSizeAnchor>
  <cdr:relSizeAnchor xmlns:cdr="http://schemas.openxmlformats.org/drawingml/2006/chartDrawing">
    <cdr:from>
      <cdr:x>0.58208</cdr:x>
      <cdr:y>0.59348</cdr:y>
    </cdr:from>
    <cdr:to>
      <cdr:x>0.6049</cdr:x>
      <cdr:y>0.73196</cdr:y>
    </cdr:to>
    <cdr:sp macro="" textlink="">
      <cdr:nvSpPr>
        <cdr:cNvPr id="8" name="Content Placeholder 2">
          <a:extLst xmlns:a="http://schemas.openxmlformats.org/drawingml/2006/main">
            <a:ext uri="{FF2B5EF4-FFF2-40B4-BE49-F238E27FC236}">
              <a16:creationId xmlns:a16="http://schemas.microsoft.com/office/drawing/2014/main" id="{5A8FE664-D259-4123-B15F-6F13B6258F06}"/>
            </a:ext>
          </a:extLst>
        </cdr:cNvPr>
        <cdr:cNvSpPr txBox="1">
          <a:spLocks xmlns:a="http://schemas.openxmlformats.org/drawingml/2006/main"/>
        </cdr:cNvSpPr>
      </cdr:nvSpPr>
      <cdr:spPr>
        <a:xfrm xmlns:a="http://schemas.openxmlformats.org/drawingml/2006/main" rot="18761584">
          <a:off x="6436590" y="3997725"/>
          <a:ext cx="862944" cy="2640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>
            <a:buFont typeface="Arial" panose="020B0604020202020204" pitchFamily="34" charset="0"/>
            <a:buNone/>
          </a:pPr>
          <a:r>
            <a:rPr lang="en-US" sz="1200" dirty="0">
              <a:latin typeface="Cambria" panose="02040503050406030204" pitchFamily="18" charset="0"/>
              <a:ea typeface="Cambria" panose="02040503050406030204" pitchFamily="18" charset="0"/>
            </a:rPr>
            <a:t>Platform Code</a:t>
          </a:r>
        </a:p>
      </cdr:txBody>
    </cdr:sp>
  </cdr:relSizeAnchor>
  <cdr:relSizeAnchor xmlns:cdr="http://schemas.openxmlformats.org/drawingml/2006/chartDrawing">
    <cdr:from>
      <cdr:x>0.50325</cdr:x>
      <cdr:y>0.70734</cdr:y>
    </cdr:from>
    <cdr:to>
      <cdr:x>0.54813</cdr:x>
      <cdr:y>0.74855</cdr:y>
    </cdr:to>
    <cdr:sp macro="" textlink="">
      <cdr:nvSpPr>
        <cdr:cNvPr id="9" name="Content Placeholder 2">
          <a:extLst xmlns:a="http://schemas.openxmlformats.org/drawingml/2006/main">
            <a:ext uri="{FF2B5EF4-FFF2-40B4-BE49-F238E27FC236}">
              <a16:creationId xmlns:a16="http://schemas.microsoft.com/office/drawing/2014/main" id="{5A8FE664-D259-4123-B15F-6F13B6258F06}"/>
            </a:ext>
          </a:extLst>
        </cdr:cNvPr>
        <cdr:cNvSpPr txBox="1">
          <a:spLocks xmlns:a="http://schemas.openxmlformats.org/drawingml/2006/main"/>
        </cdr:cNvSpPr>
      </cdr:nvSpPr>
      <cdr:spPr>
        <a:xfrm xmlns:a="http://schemas.openxmlformats.org/drawingml/2006/main" rot="20550359">
          <a:off x="5823843" y="4407797"/>
          <a:ext cx="519369" cy="2568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>
            <a:buFont typeface="Arial" panose="020B0604020202020204" pitchFamily="34" charset="0"/>
            <a:buNone/>
          </a:pPr>
          <a:r>
            <a:rPr lang="en-US" sz="1200" dirty="0">
              <a:latin typeface="Cambria" panose="02040503050406030204" pitchFamily="18" charset="0"/>
              <a:ea typeface="Cambria" panose="02040503050406030204" pitchFamily="18" charset="0"/>
            </a:rPr>
            <a:t>API</a:t>
          </a:r>
        </a:p>
      </cdr:txBody>
    </cdr:sp>
  </cdr:relSizeAnchor>
  <cdr:relSizeAnchor xmlns:cdr="http://schemas.openxmlformats.org/drawingml/2006/chartDrawing">
    <cdr:from>
      <cdr:x>0.36682</cdr:x>
      <cdr:y>0.63814</cdr:y>
    </cdr:from>
    <cdr:to>
      <cdr:x>0.41171</cdr:x>
      <cdr:y>0.67936</cdr:y>
    </cdr:to>
    <cdr:sp macro="" textlink="">
      <cdr:nvSpPr>
        <cdr:cNvPr id="10" name="Content Placeholder 2">
          <a:extLst xmlns:a="http://schemas.openxmlformats.org/drawingml/2006/main">
            <a:ext uri="{FF2B5EF4-FFF2-40B4-BE49-F238E27FC236}">
              <a16:creationId xmlns:a16="http://schemas.microsoft.com/office/drawing/2014/main" id="{5A8FE664-D259-4123-B15F-6F13B6258F06}"/>
            </a:ext>
          </a:extLst>
        </cdr:cNvPr>
        <cdr:cNvSpPr txBox="1">
          <a:spLocks xmlns:a="http://schemas.openxmlformats.org/drawingml/2006/main"/>
        </cdr:cNvSpPr>
      </cdr:nvSpPr>
      <cdr:spPr>
        <a:xfrm xmlns:a="http://schemas.openxmlformats.org/drawingml/2006/main" rot="2553654">
          <a:off x="4360434" y="4201005"/>
          <a:ext cx="533599" cy="2713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>
            <a:buFont typeface="Arial" panose="020B0604020202020204" pitchFamily="34" charset="0"/>
            <a:buNone/>
          </a:pPr>
          <a:r>
            <a:rPr lang="en-US" sz="1200" dirty="0">
              <a:latin typeface="Cambria" panose="02040503050406030204" pitchFamily="18" charset="0"/>
              <a:ea typeface="Cambria" panose="02040503050406030204" pitchFamily="18" charset="0"/>
            </a:rPr>
            <a:t>API</a:t>
          </a:r>
        </a:p>
      </cdr:txBody>
    </cdr:sp>
  </cdr:relSizeAnchor>
  <cdr:relSizeAnchor xmlns:cdr="http://schemas.openxmlformats.org/drawingml/2006/chartDrawing">
    <cdr:from>
      <cdr:x>0.34185</cdr:x>
      <cdr:y>0.34043</cdr:y>
    </cdr:from>
    <cdr:to>
      <cdr:x>0.36467</cdr:x>
      <cdr:y>0.42148</cdr:y>
    </cdr:to>
    <cdr:sp macro="" textlink="">
      <cdr:nvSpPr>
        <cdr:cNvPr id="11" name="Content Placeholder 2">
          <a:extLst xmlns:a="http://schemas.openxmlformats.org/drawingml/2006/main">
            <a:ext uri="{FF2B5EF4-FFF2-40B4-BE49-F238E27FC236}">
              <a16:creationId xmlns:a16="http://schemas.microsoft.com/office/drawing/2014/main" id="{5A8FE664-D259-4123-B15F-6F13B6258F06}"/>
            </a:ext>
          </a:extLst>
        </cdr:cNvPr>
        <cdr:cNvSpPr txBox="1">
          <a:spLocks xmlns:a="http://schemas.openxmlformats.org/drawingml/2006/main"/>
        </cdr:cNvSpPr>
      </cdr:nvSpPr>
      <cdr:spPr>
        <a:xfrm xmlns:a="http://schemas.openxmlformats.org/drawingml/2006/main" rot="17782427">
          <a:off x="3835495" y="2241891"/>
          <a:ext cx="505066" cy="2640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>
            <a:buFont typeface="Arial" panose="020B0604020202020204" pitchFamily="34" charset="0"/>
            <a:buNone/>
          </a:pPr>
          <a:r>
            <a:rPr lang="en-US" sz="1200" dirty="0">
              <a:latin typeface="Cambria" panose="02040503050406030204" pitchFamily="18" charset="0"/>
              <a:ea typeface="Cambria" panose="02040503050406030204" pitchFamily="18" charset="0"/>
            </a:rPr>
            <a:t>API</a:t>
          </a:r>
        </a:p>
      </cdr:txBody>
    </cdr:sp>
  </cdr:relSizeAnchor>
  <cdr:relSizeAnchor xmlns:cdr="http://schemas.openxmlformats.org/drawingml/2006/chartDrawing">
    <cdr:from>
      <cdr:x>0.58515</cdr:x>
      <cdr:y>0.19344</cdr:y>
    </cdr:from>
    <cdr:to>
      <cdr:x>0.60798</cdr:x>
      <cdr:y>0.33192</cdr:y>
    </cdr:to>
    <cdr:sp macro="" textlink="">
      <cdr:nvSpPr>
        <cdr:cNvPr id="12" name="Content Placeholder 2">
          <a:extLst xmlns:a="http://schemas.openxmlformats.org/drawingml/2006/main">
            <a:ext uri="{FF2B5EF4-FFF2-40B4-BE49-F238E27FC236}">
              <a16:creationId xmlns:a16="http://schemas.microsoft.com/office/drawing/2014/main" id="{1BD7D542-8D03-4CB2-82A0-457E1AE0374D}"/>
            </a:ext>
          </a:extLst>
        </cdr:cNvPr>
        <cdr:cNvSpPr txBox="1">
          <a:spLocks xmlns:a="http://schemas.openxmlformats.org/drawingml/2006/main"/>
        </cdr:cNvSpPr>
      </cdr:nvSpPr>
      <cdr:spPr>
        <a:xfrm xmlns:a="http://schemas.openxmlformats.org/drawingml/2006/main" rot="18761584">
          <a:off x="6472158" y="1504787"/>
          <a:ext cx="862944" cy="2641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>
            <a:buFont typeface="Arial" panose="020B0604020202020204" pitchFamily="34" charset="0"/>
            <a:buNone/>
          </a:pPr>
          <a:r>
            <a:rPr lang="en-US" sz="1200" dirty="0">
              <a:latin typeface="Cambria" panose="02040503050406030204" pitchFamily="18" charset="0"/>
              <a:ea typeface="Cambria" panose="02040503050406030204" pitchFamily="18" charset="0"/>
            </a:rPr>
            <a:t>Platform Code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0.45609</cdr:x>
      <cdr:y>0.23759</cdr:y>
    </cdr:from>
    <cdr:to>
      <cdr:x>0.50289</cdr:x>
      <cdr:y>0.28018</cdr:y>
    </cdr:to>
    <cdr:sp macro="" textlink="">
      <cdr:nvSpPr>
        <cdr:cNvPr id="2" name="Content Placeholder 2">
          <a:extLst xmlns:a="http://schemas.openxmlformats.org/drawingml/2006/main">
            <a:ext uri="{FF2B5EF4-FFF2-40B4-BE49-F238E27FC236}">
              <a16:creationId xmlns:a16="http://schemas.microsoft.com/office/drawing/2014/main" id="{1D19D9A4-AC31-47CC-AF80-AE5F842D9934}"/>
            </a:ext>
          </a:extLst>
        </cdr:cNvPr>
        <cdr:cNvSpPr txBox="1">
          <a:spLocks xmlns:a="http://schemas.openxmlformats.org/drawingml/2006/main"/>
        </cdr:cNvSpPr>
      </cdr:nvSpPr>
      <cdr:spPr>
        <a:xfrm xmlns:a="http://schemas.openxmlformats.org/drawingml/2006/main" rot="21097390">
          <a:off x="5200240" y="1513438"/>
          <a:ext cx="533599" cy="2713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>
            <a:buFont typeface="Arial" panose="020B0604020202020204" pitchFamily="34" charset="0"/>
            <a:buNone/>
          </a:pPr>
          <a:r>
            <a:rPr lang="en-US" sz="1000" dirty="0">
              <a:latin typeface="Cambria" panose="02040503050406030204" pitchFamily="18" charset="0"/>
              <a:ea typeface="Cambria" panose="02040503050406030204" pitchFamily="18" charset="0"/>
            </a:rPr>
            <a:t>API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40442-9E77-416F-A6BD-5D59E9A7ACD3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9D17C-7777-4D87-A210-959CDAC8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9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5e001b735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5e001b735a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5e001b735a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1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5e001b735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5e001b735a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5e001b735a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406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5"/>
            <a:ext cx="5669720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6"/>
            <a:ext cx="5669720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0"/>
            <a:ext cx="5669720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4058205"/>
            <a:ext cx="5673960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tx2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5699605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tx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5E793-D929-554B-9341-C795F2589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9376" b="18516"/>
          <a:stretch/>
        </p:blipFill>
        <p:spPr>
          <a:xfrm>
            <a:off x="4005367" y="3668391"/>
            <a:ext cx="8197423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245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874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3168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659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482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29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239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16438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9582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>
                    <a:lumMod val="75000"/>
                  </a:schemeClr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>
                    <a:lumMod val="75000"/>
                  </a:schemeClr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6270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4" y="1220545"/>
            <a:ext cx="6576817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77FDD-EDA5-BF41-A3B7-6C4973B98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122" b="3600"/>
          <a:stretch/>
        </p:blipFill>
        <p:spPr>
          <a:xfrm>
            <a:off x="6240087" y="3815293"/>
            <a:ext cx="5951915" cy="30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67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0757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447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897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1834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4268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438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159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5"/>
            <a:ext cx="564912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6"/>
            <a:ext cx="56491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0"/>
            <a:ext cx="56491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3012747"/>
            <a:ext cx="565591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2250765"/>
            <a:ext cx="9057255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66" y="3582360"/>
            <a:ext cx="6273245" cy="37328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58421" y="6858001"/>
            <a:ext cx="8356728" cy="157224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2000" y="-337872"/>
            <a:ext cx="1819611" cy="871819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14787" y="75245"/>
            <a:ext cx="3577213" cy="783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667" dirty="0">
                <a:solidFill>
                  <a:schemeClr val="accent1"/>
                </a:solidFill>
                <a:latin typeface="+mn-lt"/>
              </a:rPr>
              <a:t>Customer Assurance </a:t>
            </a:r>
          </a:p>
          <a:p>
            <a:pPr algn="l"/>
            <a:r>
              <a:rPr lang="en-US" sz="1827" dirty="0">
                <a:solidFill>
                  <a:schemeClr val="tx2"/>
                </a:solidFill>
                <a:latin typeface="+mn-lt"/>
              </a:rPr>
              <a:t>Customer Escalations &amp; Health</a:t>
            </a:r>
          </a:p>
        </p:txBody>
      </p:sp>
    </p:spTree>
    <p:extLst>
      <p:ext uri="{BB962C8B-B14F-4D97-AF65-F5344CB8AC3E}">
        <p14:creationId xmlns:p14="http://schemas.microsoft.com/office/powerpoint/2010/main" val="3692532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" b="25"/>
          <a:stretch/>
        </p:blipFill>
        <p:spPr>
          <a:xfrm>
            <a:off x="1" y="4738475"/>
            <a:ext cx="12192000" cy="212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24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7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4" y="1220545"/>
            <a:ext cx="6576817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1CB99-CB91-954B-AD5A-FB881ABC8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122" b="3600"/>
          <a:stretch/>
        </p:blipFill>
        <p:spPr>
          <a:xfrm>
            <a:off x="6240087" y="3815293"/>
            <a:ext cx="5951915" cy="30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281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22857"/>
            <a:ext cx="10852149" cy="68480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7407113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6845963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7443033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0659344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10208241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519027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CA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9407648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0785232" y="227763"/>
            <a:ext cx="1312985" cy="13263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552" y="388239"/>
            <a:ext cx="2006448" cy="11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19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0228339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690316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10107759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844320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76843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00430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2755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2834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02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0324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0630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>
                    <a:lumMod val="75000"/>
                  </a:schemeClr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>
                    <a:lumMod val="75000"/>
                  </a:schemeClr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0071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1226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943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95821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64572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0765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64203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247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104354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0282821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65760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129728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151278-EFE9-BA45-A974-3B6CA72F99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169" y="3914796"/>
            <a:ext cx="2865967" cy="334433"/>
          </a:xfrm>
          <a:prstGeom prst="rect">
            <a:avLst/>
          </a:prstGeom>
        </p:spPr>
        <p:txBody>
          <a:bodyPr/>
          <a:lstStyle>
            <a:lvl1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GB"/>
              <a:t>Lorem ipsum</a:t>
            </a:r>
            <a:endParaRPr lang="en-US"/>
          </a:p>
        </p:txBody>
      </p:sp>
      <p:sp>
        <p:nvSpPr>
          <p:cNvPr id="3" name="Google Shape;735;p181">
            <a:extLst>
              <a:ext uri="{FF2B5EF4-FFF2-40B4-BE49-F238E27FC236}">
                <a16:creationId xmlns:a16="http://schemas.microsoft.com/office/drawing/2014/main" id="{8A995F9F-CBE8-6D4F-A6C6-07F1D1840F96}"/>
              </a:ext>
            </a:extLst>
          </p:cNvPr>
          <p:cNvSpPr/>
          <p:nvPr userDrawn="1"/>
        </p:nvSpPr>
        <p:spPr>
          <a:xfrm>
            <a:off x="713229" y="661025"/>
            <a:ext cx="826145" cy="438900"/>
          </a:xfrm>
          <a:custGeom>
            <a:avLst/>
            <a:gdLst/>
            <a:ahLst/>
            <a:cxnLst/>
            <a:rect l="l" t="t" r="r" b="b"/>
            <a:pathLst>
              <a:path w="3456" h="1834" extrusionOk="0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6DA0AD-DA96-FC43-A82B-1CA9FEE16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168" y="2101667"/>
            <a:ext cx="4545763" cy="1407584"/>
          </a:xfrm>
          <a:prstGeom prst="rect">
            <a:avLst/>
          </a:prstGeom>
        </p:spPr>
        <p:txBody>
          <a:bodyPr/>
          <a:lstStyle>
            <a:lvl1pPr>
              <a:defRPr sz="48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B77C934-56FA-7140-A9ED-6F19D86CA2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4392084"/>
            <a:ext cx="2865967" cy="370416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00 of Date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6132D8-0DAB-4E5A-B1C6-B6B7E09C3783}"/>
              </a:ext>
            </a:extLst>
          </p:cNvPr>
          <p:cNvGrpSpPr/>
          <p:nvPr userDrawn="1"/>
        </p:nvGrpSpPr>
        <p:grpSpPr>
          <a:xfrm>
            <a:off x="4886221" y="2672716"/>
            <a:ext cx="6950748" cy="4547621"/>
            <a:chOff x="3312236" y="1488885"/>
            <a:chExt cx="5108290" cy="33421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BF3E3FC-AE1E-4D35-83A7-40BB684847FC}"/>
                </a:ext>
              </a:extLst>
            </p:cNvPr>
            <p:cNvSpPr/>
            <p:nvPr/>
          </p:nvSpPr>
          <p:spPr>
            <a:xfrm rot="1260000">
              <a:off x="6750418" y="1488885"/>
              <a:ext cx="594360" cy="334216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F0B1D01-B7AF-4330-AA02-BD1E9474213E}"/>
                </a:ext>
              </a:extLst>
            </p:cNvPr>
            <p:cNvSpPr/>
            <p:nvPr/>
          </p:nvSpPr>
          <p:spPr>
            <a:xfrm rot="20340000">
              <a:off x="7743666" y="1488885"/>
              <a:ext cx="594360" cy="334216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45AA6A-FC6C-4013-B16E-E1FF935B0F1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24906" y="3056005"/>
              <a:ext cx="594360" cy="1396881"/>
            </a:xfrm>
            <a:custGeom>
              <a:avLst/>
              <a:gdLst>
                <a:gd name="connsiteX0" fmla="*/ 0 w 594360"/>
                <a:gd name="connsiteY0" fmla="*/ 1168728 h 1396881"/>
                <a:gd name="connsiteX1" fmla="*/ 0 w 594360"/>
                <a:gd name="connsiteY1" fmla="*/ 297181 h 1396881"/>
                <a:gd name="connsiteX2" fmla="*/ 297180 w 594360"/>
                <a:gd name="connsiteY2" fmla="*/ 0 h 1396881"/>
                <a:gd name="connsiteX3" fmla="*/ 594360 w 594360"/>
                <a:gd name="connsiteY3" fmla="*/ 297181 h 1396881"/>
                <a:gd name="connsiteX4" fmla="*/ 594360 w 594360"/>
                <a:gd name="connsiteY4" fmla="*/ 1396881 h 139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360" h="1396881">
                  <a:moveTo>
                    <a:pt x="0" y="1168728"/>
                  </a:moveTo>
                  <a:lnTo>
                    <a:pt x="0" y="297181"/>
                  </a:lnTo>
                  <a:cubicBezTo>
                    <a:pt x="0" y="133053"/>
                    <a:pt x="133052" y="0"/>
                    <a:pt x="297180" y="0"/>
                  </a:cubicBezTo>
                  <a:cubicBezTo>
                    <a:pt x="461308" y="0"/>
                    <a:pt x="594360" y="133053"/>
                    <a:pt x="594360" y="297181"/>
                  </a:cubicBezTo>
                  <a:lnTo>
                    <a:pt x="594360" y="13968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2AD1883C-1C33-4FDA-B01A-D2E14FF8C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12236" y="1653697"/>
              <a:ext cx="3107386" cy="310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6397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0FCF8D-71D2-A04E-8294-27F85E6FF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7429" y="2204125"/>
            <a:ext cx="3977216" cy="410633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buClr>
                <a:schemeClr val="lt1"/>
              </a:buClr>
              <a:buSzPts val="2200"/>
              <a:buFont typeface="Helvetica Neue"/>
              <a:buNone/>
            </a:pPr>
            <a:r>
              <a:rPr lang="en-US" sz="1600" b="0" i="0">
                <a:solidFill>
                  <a:schemeClr val="tx1"/>
                </a:solidFill>
                <a:latin typeface="CiscoSansTT ExtraLight" panose="020B0303020201020303" pitchFamily="34" charset="0"/>
              </a:rPr>
              <a:t>Click to edit Master text styles</a:t>
            </a:r>
          </a:p>
        </p:txBody>
      </p:sp>
      <p:sp>
        <p:nvSpPr>
          <p:cNvPr id="5" name="Google Shape;1031;p200">
            <a:extLst>
              <a:ext uri="{FF2B5EF4-FFF2-40B4-BE49-F238E27FC236}">
                <a16:creationId xmlns:a16="http://schemas.microsoft.com/office/drawing/2014/main" id="{96B0ADCC-6F49-014B-A2A7-CF9C7DA7E5BE}"/>
              </a:ext>
            </a:extLst>
          </p:cNvPr>
          <p:cNvSpPr/>
          <p:nvPr userDrawn="1"/>
        </p:nvSpPr>
        <p:spPr>
          <a:xfrm>
            <a:off x="6835200" y="5085833"/>
            <a:ext cx="1540800" cy="154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" name="Picture 5" descr="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3060F699-4D59-244D-A174-247F315A3C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7" t="11518" r="19237" b="8185"/>
          <a:stretch/>
        </p:blipFill>
        <p:spPr>
          <a:xfrm flipH="1">
            <a:off x="6430537" y="0"/>
            <a:ext cx="10283787" cy="6858000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218BF3-52A6-9345-92A3-879E039166BF}"/>
              </a:ext>
            </a:extLst>
          </p:cNvPr>
          <p:cNvSpPr/>
          <p:nvPr userDrawn="1"/>
        </p:nvSpPr>
        <p:spPr>
          <a:xfrm>
            <a:off x="696767" y="6348761"/>
            <a:ext cx="3392013" cy="1486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9A95AC2F-9EAD-CC4E-865A-376F9679AA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7429" y="2614757"/>
            <a:ext cx="4799243" cy="1407584"/>
          </a:xfrm>
          <a:prstGeom prst="rect">
            <a:avLst/>
          </a:prstGeom>
        </p:spPr>
        <p:txBody>
          <a:bodyPr/>
          <a:lstStyle>
            <a:lvl1pPr>
              <a:defRPr sz="48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98A713-8AB0-4749-8C61-F70E5C7B8E71}"/>
              </a:ext>
            </a:extLst>
          </p:cNvPr>
          <p:cNvGrpSpPr/>
          <p:nvPr userDrawn="1"/>
        </p:nvGrpSpPr>
        <p:grpSpPr>
          <a:xfrm>
            <a:off x="368634" y="6176882"/>
            <a:ext cx="2607556" cy="461537"/>
            <a:chOff x="2613279" y="2230353"/>
            <a:chExt cx="3652819" cy="6465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19BFF8-94D0-4945-AB3F-6B7E4AA4C1C2}"/>
                </a:ext>
              </a:extLst>
            </p:cNvPr>
            <p:cNvGrpSpPr/>
            <p:nvPr userDrawn="1"/>
          </p:nvGrpSpPr>
          <p:grpSpPr>
            <a:xfrm>
              <a:off x="2613279" y="2306302"/>
              <a:ext cx="734859" cy="480792"/>
              <a:chOff x="3312236" y="1488885"/>
              <a:chExt cx="5108290" cy="3342168"/>
            </a:xfrm>
            <a:solidFill>
              <a:schemeClr val="tx1"/>
            </a:solidFill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88AA4C0-8A38-496F-98EE-939BAE86971D}"/>
                  </a:ext>
                </a:extLst>
              </p:cNvPr>
              <p:cNvSpPr/>
              <p:nvPr/>
            </p:nvSpPr>
            <p:spPr>
              <a:xfrm rot="1260000">
                <a:off x="6750418" y="1488885"/>
                <a:ext cx="594360" cy="3342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3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851F858-6C66-4216-9158-CC4A20819B5E}"/>
                  </a:ext>
                </a:extLst>
              </p:cNvPr>
              <p:cNvSpPr/>
              <p:nvPr/>
            </p:nvSpPr>
            <p:spPr>
              <a:xfrm rot="20340000">
                <a:off x="7743666" y="1488885"/>
                <a:ext cx="594360" cy="3342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94BA4D5-143F-489B-B598-1A4FD2B0D4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424906" y="3056005"/>
                <a:ext cx="594360" cy="1396881"/>
              </a:xfrm>
              <a:custGeom>
                <a:avLst/>
                <a:gdLst>
                  <a:gd name="connsiteX0" fmla="*/ 0 w 594360"/>
                  <a:gd name="connsiteY0" fmla="*/ 1168728 h 1396881"/>
                  <a:gd name="connsiteX1" fmla="*/ 0 w 594360"/>
                  <a:gd name="connsiteY1" fmla="*/ 297181 h 1396881"/>
                  <a:gd name="connsiteX2" fmla="*/ 297180 w 594360"/>
                  <a:gd name="connsiteY2" fmla="*/ 0 h 1396881"/>
                  <a:gd name="connsiteX3" fmla="*/ 594360 w 594360"/>
                  <a:gd name="connsiteY3" fmla="*/ 297181 h 1396881"/>
                  <a:gd name="connsiteX4" fmla="*/ 594360 w 594360"/>
                  <a:gd name="connsiteY4" fmla="*/ 1396881 h 1396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60" h="1396881">
                    <a:moveTo>
                      <a:pt x="0" y="1168728"/>
                    </a:moveTo>
                    <a:lnTo>
                      <a:pt x="0" y="297181"/>
                    </a:lnTo>
                    <a:cubicBezTo>
                      <a:pt x="0" y="133053"/>
                      <a:pt x="133052" y="0"/>
                      <a:pt x="297180" y="0"/>
                    </a:cubicBezTo>
                    <a:cubicBezTo>
                      <a:pt x="461308" y="0"/>
                      <a:pt x="594360" y="133053"/>
                      <a:pt x="594360" y="297181"/>
                    </a:cubicBezTo>
                    <a:lnTo>
                      <a:pt x="594360" y="13968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3"/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C604C3BF-F5BB-4C97-8DC4-47896C387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12236" y="1653697"/>
                <a:ext cx="3107386" cy="3107386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547279-2D48-43FD-BFC6-2367720572C7}"/>
                </a:ext>
              </a:extLst>
            </p:cNvPr>
            <p:cNvSpPr txBox="1"/>
            <p:nvPr userDrawn="1"/>
          </p:nvSpPr>
          <p:spPr>
            <a:xfrm>
              <a:off x="3411091" y="2230353"/>
              <a:ext cx="2855007" cy="64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333" dirty="0">
                  <a:solidFill>
                    <a:schemeClr val="tx1"/>
                  </a:solidFill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Cisco</a:t>
              </a:r>
              <a:br>
                <a:rPr lang="en-US" sz="1333" dirty="0">
                  <a:solidFill>
                    <a:schemeClr val="tx1"/>
                  </a:solidFill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</a:br>
              <a:r>
                <a:rPr lang="en-US" sz="1333" dirty="0">
                  <a:solidFill>
                    <a:schemeClr val="tx1"/>
                  </a:solidFill>
                  <a:latin typeface="CiscoSansTT Heavy" panose="020B0903020201020303" pitchFamily="34" charset="0"/>
                  <a:cs typeface="CiscoSansTT Heavy" panose="020B0903020201020303" pitchFamily="34" charset="0"/>
                </a:rPr>
                <a:t>Customer Assurance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706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9;p184">
            <a:extLst>
              <a:ext uri="{FF2B5EF4-FFF2-40B4-BE49-F238E27FC236}">
                <a16:creationId xmlns:a16="http://schemas.microsoft.com/office/drawing/2014/main" id="{BD158146-A831-3249-BE9A-CFF6AC341850}"/>
              </a:ext>
            </a:extLst>
          </p:cNvPr>
          <p:cNvSpPr/>
          <p:nvPr userDrawn="1"/>
        </p:nvSpPr>
        <p:spPr>
          <a:xfrm>
            <a:off x="10925420" y="-518868"/>
            <a:ext cx="1573600" cy="157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C2B1723-EA06-A14F-B25F-22730EA192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7053" y="1408529"/>
            <a:ext cx="4015907" cy="1407584"/>
          </a:xfrm>
          <a:prstGeom prst="rect">
            <a:avLst/>
          </a:prstGeom>
        </p:spPr>
        <p:txBody>
          <a:bodyPr/>
          <a:lstStyle>
            <a:lvl1pPr>
              <a:defRPr sz="48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15F220-3EF1-40F7-8BB5-210521CB1EBD}"/>
              </a:ext>
            </a:extLst>
          </p:cNvPr>
          <p:cNvGrpSpPr/>
          <p:nvPr userDrawn="1"/>
        </p:nvGrpSpPr>
        <p:grpSpPr>
          <a:xfrm>
            <a:off x="11398542" y="6381751"/>
            <a:ext cx="495577" cy="324237"/>
            <a:chOff x="3312236" y="1488885"/>
            <a:chExt cx="5108290" cy="334216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34658A1-24E1-4CBE-9567-16661E80FDA4}"/>
                </a:ext>
              </a:extLst>
            </p:cNvPr>
            <p:cNvSpPr/>
            <p:nvPr/>
          </p:nvSpPr>
          <p:spPr>
            <a:xfrm rot="1260000">
              <a:off x="6750418" y="1488885"/>
              <a:ext cx="594360" cy="334216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21832FF-4550-451B-ABC8-7706C6EF1B2F}"/>
                </a:ext>
              </a:extLst>
            </p:cNvPr>
            <p:cNvSpPr/>
            <p:nvPr/>
          </p:nvSpPr>
          <p:spPr>
            <a:xfrm rot="20340000">
              <a:off x="7743666" y="1488885"/>
              <a:ext cx="594360" cy="334216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89D8EEB-E793-4B7F-B33B-DC6E289D0FF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24906" y="3056005"/>
              <a:ext cx="594360" cy="1396881"/>
            </a:xfrm>
            <a:custGeom>
              <a:avLst/>
              <a:gdLst>
                <a:gd name="connsiteX0" fmla="*/ 0 w 594360"/>
                <a:gd name="connsiteY0" fmla="*/ 1168728 h 1396881"/>
                <a:gd name="connsiteX1" fmla="*/ 0 w 594360"/>
                <a:gd name="connsiteY1" fmla="*/ 297181 h 1396881"/>
                <a:gd name="connsiteX2" fmla="*/ 297180 w 594360"/>
                <a:gd name="connsiteY2" fmla="*/ 0 h 1396881"/>
                <a:gd name="connsiteX3" fmla="*/ 594360 w 594360"/>
                <a:gd name="connsiteY3" fmla="*/ 297181 h 1396881"/>
                <a:gd name="connsiteX4" fmla="*/ 594360 w 594360"/>
                <a:gd name="connsiteY4" fmla="*/ 1396881 h 139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360" h="1396881">
                  <a:moveTo>
                    <a:pt x="0" y="1168728"/>
                  </a:moveTo>
                  <a:lnTo>
                    <a:pt x="0" y="297181"/>
                  </a:lnTo>
                  <a:cubicBezTo>
                    <a:pt x="0" y="133053"/>
                    <a:pt x="133052" y="0"/>
                    <a:pt x="297180" y="0"/>
                  </a:cubicBezTo>
                  <a:cubicBezTo>
                    <a:pt x="461308" y="0"/>
                    <a:pt x="594360" y="133053"/>
                    <a:pt x="594360" y="297181"/>
                  </a:cubicBezTo>
                  <a:lnTo>
                    <a:pt x="594360" y="13968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875A578-111E-4434-9DDA-A479590F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12236" y="1653697"/>
              <a:ext cx="3107386" cy="310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2554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 1" userDrawn="1">
  <p:cSld name="Title Slide 2 1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3EC0A9-F590-1A47-A0CB-4F91B56F11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4391933"/>
            <a:ext cx="5691717" cy="305975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>
              <a:buClr>
                <a:schemeClr val="dk2"/>
              </a:buClr>
              <a:buSzPts val="3600"/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8006C4-7B11-394C-A15F-F0495B4774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733" y="3889632"/>
            <a:ext cx="5700184" cy="52493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buClr>
                <a:schemeClr val="lt1"/>
              </a:buClr>
              <a:buSzPts val="3600"/>
            </a:pPr>
            <a:r>
              <a:rPr lang="en-US" sz="2400" dirty="0">
                <a:solidFill>
                  <a:schemeClr val="tx1"/>
                </a:solidFill>
                <a:latin typeface="CiscoSansTT ExtraLight" panose="020B0303020201020303" pitchFamily="34" charset="0"/>
              </a:rPr>
              <a:t>Click to edit Master text styles</a:t>
            </a:r>
          </a:p>
        </p:txBody>
      </p:sp>
      <p:sp>
        <p:nvSpPr>
          <p:cNvPr id="4" name="Google Shape;11;p1">
            <a:extLst>
              <a:ext uri="{FF2B5EF4-FFF2-40B4-BE49-F238E27FC236}">
                <a16:creationId xmlns:a16="http://schemas.microsoft.com/office/drawing/2014/main" id="{29D0BB05-0A66-5347-914B-FD4741B8BA7B}"/>
              </a:ext>
            </a:extLst>
          </p:cNvPr>
          <p:cNvSpPr/>
          <p:nvPr userDrawn="1"/>
        </p:nvSpPr>
        <p:spPr>
          <a:xfrm>
            <a:off x="636907" y="6324615"/>
            <a:ext cx="45348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100" tIns="41033" rIns="82100" bIns="41033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B9BDC2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© 2019  Cisco and/or its affiliates. All rights reserved. Cisco Confidential</a:t>
            </a:r>
            <a:endParaRPr sz="800" b="0" i="0">
              <a:solidFill>
                <a:srgbClr val="B9BDC2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8" name="Google Shape;748;p182">
            <a:extLst>
              <a:ext uri="{FF2B5EF4-FFF2-40B4-BE49-F238E27FC236}">
                <a16:creationId xmlns:a16="http://schemas.microsoft.com/office/drawing/2014/main" id="{5B9E3036-9E27-5A4C-AC6F-B52CB97BA197}"/>
              </a:ext>
            </a:extLst>
          </p:cNvPr>
          <p:cNvSpPr/>
          <p:nvPr userDrawn="1"/>
        </p:nvSpPr>
        <p:spPr>
          <a:xfrm>
            <a:off x="10076289" y="5386715"/>
            <a:ext cx="1317600" cy="131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" name="Google Shape;749;p182">
            <a:extLst>
              <a:ext uri="{FF2B5EF4-FFF2-40B4-BE49-F238E27FC236}">
                <a16:creationId xmlns:a16="http://schemas.microsoft.com/office/drawing/2014/main" id="{594E28E5-0D32-2A41-94F9-94000AAEF8AA}"/>
              </a:ext>
            </a:extLst>
          </p:cNvPr>
          <p:cNvSpPr/>
          <p:nvPr userDrawn="1"/>
        </p:nvSpPr>
        <p:spPr>
          <a:xfrm>
            <a:off x="7139231" y="215779"/>
            <a:ext cx="1369200" cy="1369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" name="Google Shape;750;p182">
            <a:extLst>
              <a:ext uri="{FF2B5EF4-FFF2-40B4-BE49-F238E27FC236}">
                <a16:creationId xmlns:a16="http://schemas.microsoft.com/office/drawing/2014/main" id="{0CED36DD-E1D4-4949-BBC2-D80ECB7569C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6414" t="4995" r="-33401" b="4506"/>
          <a:stretch/>
        </p:blipFill>
        <p:spPr>
          <a:xfrm>
            <a:off x="6486533" y="215785"/>
            <a:ext cx="10796000" cy="6087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CB5E8C5-FE3B-1347-B207-C7D758217D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101667"/>
            <a:ext cx="4799243" cy="1319423"/>
          </a:xfrm>
          <a:prstGeom prst="rect">
            <a:avLst/>
          </a:prstGeom>
        </p:spPr>
        <p:txBody>
          <a:bodyPr/>
          <a:lstStyle>
            <a:lvl1pPr>
              <a:defRPr sz="48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6A7666-8F7F-47FB-B67B-6682C4902FB2}"/>
              </a:ext>
            </a:extLst>
          </p:cNvPr>
          <p:cNvGrpSpPr/>
          <p:nvPr userDrawn="1"/>
        </p:nvGrpSpPr>
        <p:grpSpPr>
          <a:xfrm>
            <a:off x="713227" y="474959"/>
            <a:ext cx="2607556" cy="461538"/>
            <a:chOff x="276475" y="245539"/>
            <a:chExt cx="1955667" cy="34615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576B42-F1BE-4612-9047-DC78BD986C39}"/>
                </a:ext>
              </a:extLst>
            </p:cNvPr>
            <p:cNvGrpSpPr/>
            <p:nvPr userDrawn="1"/>
          </p:nvGrpSpPr>
          <p:grpSpPr>
            <a:xfrm>
              <a:off x="276475" y="286201"/>
              <a:ext cx="393433" cy="257409"/>
              <a:chOff x="3312236" y="1488885"/>
              <a:chExt cx="5108290" cy="3342168"/>
            </a:xfrm>
            <a:solidFill>
              <a:schemeClr val="tx1"/>
            </a:solidFill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8B0BBA3-CE50-42F4-AE31-BC287DB726EC}"/>
                  </a:ext>
                </a:extLst>
              </p:cNvPr>
              <p:cNvSpPr/>
              <p:nvPr/>
            </p:nvSpPr>
            <p:spPr>
              <a:xfrm rot="1260000">
                <a:off x="6750418" y="1488885"/>
                <a:ext cx="594360" cy="334216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3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2999C1A-4549-445A-B91B-471FF75ABBC6}"/>
                  </a:ext>
                </a:extLst>
              </p:cNvPr>
              <p:cNvSpPr/>
              <p:nvPr/>
            </p:nvSpPr>
            <p:spPr>
              <a:xfrm rot="20340000">
                <a:off x="7743666" y="1488885"/>
                <a:ext cx="594360" cy="3342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3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DE84D2D-F63C-4591-8943-2C99CB0AE1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424906" y="3056005"/>
                <a:ext cx="594360" cy="1396881"/>
              </a:xfrm>
              <a:custGeom>
                <a:avLst/>
                <a:gdLst>
                  <a:gd name="connsiteX0" fmla="*/ 0 w 594360"/>
                  <a:gd name="connsiteY0" fmla="*/ 1168728 h 1396881"/>
                  <a:gd name="connsiteX1" fmla="*/ 0 w 594360"/>
                  <a:gd name="connsiteY1" fmla="*/ 297181 h 1396881"/>
                  <a:gd name="connsiteX2" fmla="*/ 297180 w 594360"/>
                  <a:gd name="connsiteY2" fmla="*/ 0 h 1396881"/>
                  <a:gd name="connsiteX3" fmla="*/ 594360 w 594360"/>
                  <a:gd name="connsiteY3" fmla="*/ 297181 h 1396881"/>
                  <a:gd name="connsiteX4" fmla="*/ 594360 w 594360"/>
                  <a:gd name="connsiteY4" fmla="*/ 1396881 h 1396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60" h="1396881">
                    <a:moveTo>
                      <a:pt x="0" y="1168728"/>
                    </a:moveTo>
                    <a:lnTo>
                      <a:pt x="0" y="297181"/>
                    </a:lnTo>
                    <a:cubicBezTo>
                      <a:pt x="0" y="133053"/>
                      <a:pt x="133052" y="0"/>
                      <a:pt x="297180" y="0"/>
                    </a:cubicBezTo>
                    <a:cubicBezTo>
                      <a:pt x="461308" y="0"/>
                      <a:pt x="594360" y="133053"/>
                      <a:pt x="594360" y="297181"/>
                    </a:cubicBezTo>
                    <a:lnTo>
                      <a:pt x="594360" y="13968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3"/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69305AE1-8AAD-41C7-8F59-C050424DE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12236" y="1653697"/>
                <a:ext cx="3107386" cy="3107386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494E1-1216-4A96-9BED-3E40070CDD12}"/>
                </a:ext>
              </a:extLst>
            </p:cNvPr>
            <p:cNvSpPr txBox="1"/>
            <p:nvPr userDrawn="1"/>
          </p:nvSpPr>
          <p:spPr>
            <a:xfrm>
              <a:off x="703612" y="245539"/>
              <a:ext cx="1528530" cy="346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333" dirty="0">
                  <a:solidFill>
                    <a:schemeClr val="tx1"/>
                  </a:solidFill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Cisco</a:t>
              </a:r>
              <a:br>
                <a:rPr lang="en-US" sz="1333" dirty="0">
                  <a:solidFill>
                    <a:schemeClr val="tx1"/>
                  </a:solidFill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</a:br>
              <a:r>
                <a:rPr lang="en-US" sz="1333" dirty="0">
                  <a:solidFill>
                    <a:schemeClr val="tx1"/>
                  </a:solidFill>
                  <a:latin typeface="CiscoSansTT Heavy" panose="020B0903020201020303" pitchFamily="34" charset="0"/>
                  <a:cs typeface="CiscoSansTT Heavy" panose="020B0903020201020303" pitchFamily="34" charset="0"/>
                </a:rPr>
                <a:t>Customer Assurance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463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75E96C-D3E5-614C-A33B-4639F6544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9032" y="2215989"/>
            <a:ext cx="3977216" cy="395817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buClr>
                <a:srgbClr val="005073"/>
              </a:buClr>
              <a:buSzPts val="2200"/>
              <a:buFont typeface="Helvetica Neue"/>
              <a:buNone/>
            </a:pPr>
            <a:r>
              <a:rPr lang="en-US" sz="1600">
                <a:solidFill>
                  <a:srgbClr val="FFFFFF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3" name="Google Shape;903;p191">
            <a:extLst>
              <a:ext uri="{FF2B5EF4-FFF2-40B4-BE49-F238E27FC236}">
                <a16:creationId xmlns:a16="http://schemas.microsoft.com/office/drawing/2014/main" id="{863D4346-86FF-F945-993E-ABBABED1B017}"/>
              </a:ext>
            </a:extLst>
          </p:cNvPr>
          <p:cNvSpPr/>
          <p:nvPr userDrawn="1"/>
        </p:nvSpPr>
        <p:spPr>
          <a:xfrm>
            <a:off x="-499767" y="-660533"/>
            <a:ext cx="1736800" cy="173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B5314-F22F-8E47-BF2F-342008A5E2D0}"/>
              </a:ext>
            </a:extLst>
          </p:cNvPr>
          <p:cNvSpPr/>
          <p:nvPr userDrawn="1"/>
        </p:nvSpPr>
        <p:spPr>
          <a:xfrm>
            <a:off x="696767" y="6348761"/>
            <a:ext cx="3392013" cy="1486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ECE22FA-A92C-FA45-B637-1203617C60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7430" y="2614757"/>
            <a:ext cx="4096137" cy="1407584"/>
          </a:xfrm>
          <a:prstGeom prst="rect">
            <a:avLst/>
          </a:prstGeom>
        </p:spPr>
        <p:txBody>
          <a:bodyPr/>
          <a:lstStyle>
            <a:lvl1pPr>
              <a:defRPr sz="50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396DE3-DF10-406C-89BB-C195A587046D}"/>
              </a:ext>
            </a:extLst>
          </p:cNvPr>
          <p:cNvGrpSpPr/>
          <p:nvPr userDrawn="1"/>
        </p:nvGrpSpPr>
        <p:grpSpPr>
          <a:xfrm>
            <a:off x="368634" y="6176882"/>
            <a:ext cx="2607556" cy="461537"/>
            <a:chOff x="2613279" y="2230353"/>
            <a:chExt cx="3652819" cy="6465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26CE5C-D763-4534-AF7E-59EA7D8C7B19}"/>
                </a:ext>
              </a:extLst>
            </p:cNvPr>
            <p:cNvGrpSpPr/>
            <p:nvPr userDrawn="1"/>
          </p:nvGrpSpPr>
          <p:grpSpPr>
            <a:xfrm>
              <a:off x="2613279" y="2306302"/>
              <a:ext cx="734859" cy="480792"/>
              <a:chOff x="3312236" y="1488885"/>
              <a:chExt cx="5108290" cy="3342168"/>
            </a:xfrm>
            <a:solidFill>
              <a:schemeClr val="tx1"/>
            </a:solidFill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D012AD6-876B-4FF7-858F-AFE7F2CBF8FD}"/>
                  </a:ext>
                </a:extLst>
              </p:cNvPr>
              <p:cNvSpPr/>
              <p:nvPr/>
            </p:nvSpPr>
            <p:spPr>
              <a:xfrm rot="1260000">
                <a:off x="6750418" y="1488885"/>
                <a:ext cx="594360" cy="3342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3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1A4703B-55FD-4A29-9D91-BFE50F9E5C73}"/>
                  </a:ext>
                </a:extLst>
              </p:cNvPr>
              <p:cNvSpPr/>
              <p:nvPr/>
            </p:nvSpPr>
            <p:spPr>
              <a:xfrm rot="20340000">
                <a:off x="7743666" y="1488885"/>
                <a:ext cx="594360" cy="3342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19EC923-85B6-45C6-8B37-72D9C77E55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424906" y="3056005"/>
                <a:ext cx="594360" cy="1396881"/>
              </a:xfrm>
              <a:custGeom>
                <a:avLst/>
                <a:gdLst>
                  <a:gd name="connsiteX0" fmla="*/ 0 w 594360"/>
                  <a:gd name="connsiteY0" fmla="*/ 1168728 h 1396881"/>
                  <a:gd name="connsiteX1" fmla="*/ 0 w 594360"/>
                  <a:gd name="connsiteY1" fmla="*/ 297181 h 1396881"/>
                  <a:gd name="connsiteX2" fmla="*/ 297180 w 594360"/>
                  <a:gd name="connsiteY2" fmla="*/ 0 h 1396881"/>
                  <a:gd name="connsiteX3" fmla="*/ 594360 w 594360"/>
                  <a:gd name="connsiteY3" fmla="*/ 297181 h 1396881"/>
                  <a:gd name="connsiteX4" fmla="*/ 594360 w 594360"/>
                  <a:gd name="connsiteY4" fmla="*/ 1396881 h 1396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60" h="1396881">
                    <a:moveTo>
                      <a:pt x="0" y="1168728"/>
                    </a:moveTo>
                    <a:lnTo>
                      <a:pt x="0" y="297181"/>
                    </a:lnTo>
                    <a:cubicBezTo>
                      <a:pt x="0" y="133053"/>
                      <a:pt x="133052" y="0"/>
                      <a:pt x="297180" y="0"/>
                    </a:cubicBezTo>
                    <a:cubicBezTo>
                      <a:pt x="461308" y="0"/>
                      <a:pt x="594360" y="133053"/>
                      <a:pt x="594360" y="297181"/>
                    </a:cubicBezTo>
                    <a:lnTo>
                      <a:pt x="594360" y="13968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3"/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7299361E-D685-4D6F-B538-2A850D538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12236" y="1653697"/>
                <a:ext cx="3107386" cy="3107386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59E0B4-B5CF-4C09-A436-D400174B206B}"/>
                </a:ext>
              </a:extLst>
            </p:cNvPr>
            <p:cNvSpPr txBox="1"/>
            <p:nvPr userDrawn="1"/>
          </p:nvSpPr>
          <p:spPr>
            <a:xfrm>
              <a:off x="3411091" y="2230353"/>
              <a:ext cx="2855007" cy="64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333" dirty="0">
                  <a:solidFill>
                    <a:schemeClr val="tx1"/>
                  </a:solidFill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Cisco</a:t>
              </a:r>
              <a:br>
                <a:rPr lang="en-US" sz="1333" dirty="0">
                  <a:solidFill>
                    <a:schemeClr val="tx1"/>
                  </a:solidFill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</a:br>
              <a:r>
                <a:rPr lang="en-US" sz="1333" dirty="0">
                  <a:solidFill>
                    <a:schemeClr val="tx1"/>
                  </a:solidFill>
                  <a:latin typeface="CiscoSansTT Heavy" panose="020B0903020201020303" pitchFamily="34" charset="0"/>
                  <a:cs typeface="CiscoSansTT Heavy" panose="020B0903020201020303" pitchFamily="34" charset="0"/>
                </a:rPr>
                <a:t>Customer Assurance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410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1DB181-CB43-4242-82B5-F42830794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0835" y="2295910"/>
            <a:ext cx="3564467" cy="3450685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>
              <a:lnSpc>
                <a:spcPct val="115000"/>
              </a:lnSpc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3" name="Google Shape;914;p192">
            <a:extLst>
              <a:ext uri="{FF2B5EF4-FFF2-40B4-BE49-F238E27FC236}">
                <a16:creationId xmlns:a16="http://schemas.microsoft.com/office/drawing/2014/main" id="{FB74EA04-F827-7D49-8F4D-3444B86EB071}"/>
              </a:ext>
            </a:extLst>
          </p:cNvPr>
          <p:cNvSpPr/>
          <p:nvPr userDrawn="1"/>
        </p:nvSpPr>
        <p:spPr>
          <a:xfrm>
            <a:off x="4695317" y="5402442"/>
            <a:ext cx="1312079" cy="13120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0C00C-FE73-9147-8175-DED688F59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5280" r="35280"/>
          <a:stretch/>
        </p:blipFill>
        <p:spPr>
          <a:xfrm>
            <a:off x="-3726951" y="0"/>
            <a:ext cx="10274156" cy="6858000"/>
          </a:xfrm>
          <a:prstGeom prst="roundRect">
            <a:avLst>
              <a:gd name="adj" fmla="val 50000"/>
            </a:avLst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6C9813A-99D1-8246-98A5-45CF427C85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60834" y="512064"/>
            <a:ext cx="3564468" cy="1580813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0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33661"/>
            <a:ext cx="10852149" cy="663195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20854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97C6C4-1E88-FF4D-A6EB-4648CAAEB1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75084" y="1264883"/>
            <a:ext cx="2766483" cy="675216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pic>
        <p:nvPicPr>
          <p:cNvPr id="3" name="Google Shape;1110;p206">
            <a:extLst>
              <a:ext uri="{FF2B5EF4-FFF2-40B4-BE49-F238E27FC236}">
                <a16:creationId xmlns:a16="http://schemas.microsoft.com/office/drawing/2014/main" id="{DEA56990-42C5-6249-969A-6D90AF75FF10}"/>
              </a:ext>
            </a:extLst>
          </p:cNvPr>
          <p:cNvPicPr preferRelativeResize="0"/>
          <p:nvPr userDrawn="1"/>
        </p:nvPicPr>
        <p:blipFill rotWithShape="1">
          <a:blip r:embed="rId2"/>
          <a:srcRect l="21840" t="-22169" r="18481"/>
          <a:stretch/>
        </p:blipFill>
        <p:spPr>
          <a:xfrm>
            <a:off x="711200" y="-1558100"/>
            <a:ext cx="2421200" cy="536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4" name="Google Shape;1105;p206">
            <a:extLst>
              <a:ext uri="{FF2B5EF4-FFF2-40B4-BE49-F238E27FC236}">
                <a16:creationId xmlns:a16="http://schemas.microsoft.com/office/drawing/2014/main" id="{A306A90D-FB8F-1647-A074-A576A886F114}"/>
              </a:ext>
            </a:extLst>
          </p:cNvPr>
          <p:cNvSpPr/>
          <p:nvPr userDrawn="1"/>
        </p:nvSpPr>
        <p:spPr>
          <a:xfrm>
            <a:off x="6393167" y="893967"/>
            <a:ext cx="1322400" cy="6938400"/>
          </a:xfrm>
          <a:prstGeom prst="roundRect">
            <a:avLst>
              <a:gd name="adj" fmla="val 49012"/>
            </a:avLst>
          </a:prstGeom>
          <a:solidFill>
            <a:srgbClr val="EDF1F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Google Shape;1106;p206">
            <a:extLst>
              <a:ext uri="{FF2B5EF4-FFF2-40B4-BE49-F238E27FC236}">
                <a16:creationId xmlns:a16="http://schemas.microsoft.com/office/drawing/2014/main" id="{8F6E79AF-1259-6A42-BE37-DBAE2EE9E373}"/>
              </a:ext>
            </a:extLst>
          </p:cNvPr>
          <p:cNvSpPr/>
          <p:nvPr userDrawn="1"/>
        </p:nvSpPr>
        <p:spPr>
          <a:xfrm>
            <a:off x="6558167" y="2772333"/>
            <a:ext cx="992400" cy="99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1107;p206">
            <a:extLst>
              <a:ext uri="{FF2B5EF4-FFF2-40B4-BE49-F238E27FC236}">
                <a16:creationId xmlns:a16="http://schemas.microsoft.com/office/drawing/2014/main" id="{A98CFA87-2D80-054C-963F-F23B22699D15}"/>
              </a:ext>
            </a:extLst>
          </p:cNvPr>
          <p:cNvSpPr/>
          <p:nvPr userDrawn="1"/>
        </p:nvSpPr>
        <p:spPr>
          <a:xfrm>
            <a:off x="6558167" y="4430900"/>
            <a:ext cx="992400" cy="99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" name="Google Shape;1108;p206">
            <a:extLst>
              <a:ext uri="{FF2B5EF4-FFF2-40B4-BE49-F238E27FC236}">
                <a16:creationId xmlns:a16="http://schemas.microsoft.com/office/drawing/2014/main" id="{64CBF592-D44A-3446-B161-F70A2641A9F4}"/>
              </a:ext>
            </a:extLst>
          </p:cNvPr>
          <p:cNvSpPr/>
          <p:nvPr userDrawn="1"/>
        </p:nvSpPr>
        <p:spPr>
          <a:xfrm>
            <a:off x="6558167" y="1113767"/>
            <a:ext cx="992400" cy="99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8E33F91-D3E3-5348-9046-E8E44A7011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75084" y="2936491"/>
            <a:ext cx="2766483" cy="675216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F3FE1AB-0D7D-E34F-B442-EB54DC6689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75084" y="4577427"/>
            <a:ext cx="2766483" cy="675216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2B3282-A25F-BB4E-9611-38F6DC20B0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6198" y="4270803"/>
            <a:ext cx="3564468" cy="1691085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080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1097E46-88D4-B64F-A9B9-477EBA65B2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84534" y="4299109"/>
            <a:ext cx="3786717" cy="709083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>
              <a:lnSpc>
                <a:spcPct val="115000"/>
              </a:lnSpc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674CEC4-E67F-1248-A499-B15645D72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530" y="3875595"/>
            <a:ext cx="3786717" cy="368300"/>
          </a:xfrm>
          <a:prstGeom prst="rect">
            <a:avLst/>
          </a:prstGeom>
        </p:spPr>
        <p:txBody>
          <a:bodyPr/>
          <a:lstStyle>
            <a:lvl1pPr>
              <a:defRPr sz="1867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>
              <a:lnSpc>
                <a:spcPct val="115000"/>
              </a:lnSpc>
            </a:pPr>
            <a:r>
              <a:rPr lang="en-US">
                <a:solidFill>
                  <a:schemeClr val="accent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32A9EE-4B65-A846-8B5E-BE287926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84534" y="2918884"/>
            <a:ext cx="3786717" cy="709083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>
              <a:lnSpc>
                <a:spcPct val="115000"/>
              </a:lnSpc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962D45B-C6EB-254C-834A-83FDBA682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4530" y="2495370"/>
            <a:ext cx="3786717" cy="368300"/>
          </a:xfrm>
          <a:prstGeom prst="rect">
            <a:avLst/>
          </a:prstGeom>
        </p:spPr>
        <p:txBody>
          <a:bodyPr/>
          <a:lstStyle>
            <a:lvl1pPr>
              <a:defRPr sz="1867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>
              <a:lnSpc>
                <a:spcPct val="115000"/>
              </a:lnSpc>
            </a:pPr>
            <a:r>
              <a:rPr lang="en-US">
                <a:solidFill>
                  <a:schemeClr val="accent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3" name="Google Shape;1144;p208">
            <a:extLst>
              <a:ext uri="{FF2B5EF4-FFF2-40B4-BE49-F238E27FC236}">
                <a16:creationId xmlns:a16="http://schemas.microsoft.com/office/drawing/2014/main" id="{6CED10B6-3538-6647-A237-DA7A74D0AA91}"/>
              </a:ext>
            </a:extLst>
          </p:cNvPr>
          <p:cNvSpPr/>
          <p:nvPr userDrawn="1"/>
        </p:nvSpPr>
        <p:spPr>
          <a:xfrm>
            <a:off x="-391333" y="466800"/>
            <a:ext cx="1540800" cy="1540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" name="Google Shape;1146;p208">
            <a:extLst>
              <a:ext uri="{FF2B5EF4-FFF2-40B4-BE49-F238E27FC236}">
                <a16:creationId xmlns:a16="http://schemas.microsoft.com/office/drawing/2014/main" id="{99A0D6D0-7A0E-0E4B-A02B-3A2A1786F78F}"/>
              </a:ext>
            </a:extLst>
          </p:cNvPr>
          <p:cNvGrpSpPr/>
          <p:nvPr userDrawn="1"/>
        </p:nvGrpSpPr>
        <p:grpSpPr>
          <a:xfrm>
            <a:off x="-1386584" y="1328665"/>
            <a:ext cx="8478085" cy="4942479"/>
            <a:chOff x="3653125" y="1153292"/>
            <a:chExt cx="6577598" cy="3834549"/>
          </a:xfrm>
        </p:grpSpPr>
        <p:pic>
          <p:nvPicPr>
            <p:cNvPr id="6" name="Google Shape;1147;p208">
              <a:extLst>
                <a:ext uri="{FF2B5EF4-FFF2-40B4-BE49-F238E27FC236}">
                  <a16:creationId xmlns:a16="http://schemas.microsoft.com/office/drawing/2014/main" id="{FD81E3C2-E027-144B-ACD4-2AAF9A3A73C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0303" t="12827" r="14762" b="18575"/>
            <a:stretch/>
          </p:blipFill>
          <p:spPr>
            <a:xfrm>
              <a:off x="3653125" y="1153292"/>
              <a:ext cx="6577598" cy="3834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148;p208">
              <a:extLst>
                <a:ext uri="{FF2B5EF4-FFF2-40B4-BE49-F238E27FC236}">
                  <a16:creationId xmlns:a16="http://schemas.microsoft.com/office/drawing/2014/main" id="{FDFAC93D-0109-3149-9BD9-EDC6811E3B4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362" r="1285" b="6472"/>
            <a:stretch/>
          </p:blipFill>
          <p:spPr>
            <a:xfrm>
              <a:off x="4680303" y="1426650"/>
              <a:ext cx="4462200" cy="2843100"/>
            </a:xfrm>
            <a:prstGeom prst="roundRect">
              <a:avLst>
                <a:gd name="adj" fmla="val 780"/>
              </a:avLst>
            </a:prstGeom>
            <a:noFill/>
            <a:ln>
              <a:noFill/>
            </a:ln>
          </p:spPr>
        </p:pic>
      </p:grp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A76D1E0-B63D-6C4C-997C-DDEBE1B61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60834" y="512064"/>
            <a:ext cx="3564468" cy="1580813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325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F9B232E6-6E02-A741-AF78-844518F8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744" b="18798"/>
          <a:stretch/>
        </p:blipFill>
        <p:spPr>
          <a:xfrm>
            <a:off x="0" y="0"/>
            <a:ext cx="12191989" cy="6858000"/>
          </a:xfrm>
          <a:prstGeom prst="rect">
            <a:avLst/>
          </a:prstGeom>
        </p:spPr>
      </p:pic>
      <p:sp>
        <p:nvSpPr>
          <p:cNvPr id="4" name="Google Shape;969;p196">
            <a:extLst>
              <a:ext uri="{FF2B5EF4-FFF2-40B4-BE49-F238E27FC236}">
                <a16:creationId xmlns:a16="http://schemas.microsoft.com/office/drawing/2014/main" id="{EE1005CF-DAA6-8146-B559-B4322865F8BA}"/>
              </a:ext>
            </a:extLst>
          </p:cNvPr>
          <p:cNvSpPr/>
          <p:nvPr userDrawn="1"/>
        </p:nvSpPr>
        <p:spPr>
          <a:xfrm rot="10800000">
            <a:off x="0" y="-4"/>
            <a:ext cx="12192000" cy="6763112"/>
          </a:xfrm>
          <a:prstGeom prst="rect">
            <a:avLst/>
          </a:prstGeom>
          <a:gradFill>
            <a:gsLst>
              <a:gs pos="0">
                <a:srgbClr val="0D274D">
                  <a:alpha val="0"/>
                </a:srgbClr>
              </a:gs>
              <a:gs pos="100000">
                <a:srgbClr val="0D274D">
                  <a:alpha val="87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E3E084-1EFF-FE4E-B08D-9D24BFCCAE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9987" y="4170142"/>
            <a:ext cx="3106227" cy="230717"/>
          </a:xfrm>
          <a:prstGeom prst="rect">
            <a:avLst/>
          </a:prstGeom>
        </p:spPr>
        <p:txBody>
          <a:bodyPr/>
          <a:lstStyle>
            <a:lvl1pPr>
              <a:defRPr sz="1467" b="1" i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>
              <a:defRPr sz="1467" b="1" i="0">
                <a:latin typeface="CiscoSansTT" panose="020B0503020201020303" pitchFamily="34" charset="0"/>
                <a:cs typeface="CiscoSansTT" panose="020B0503020201020303" pitchFamily="34" charset="0"/>
              </a:defRPr>
            </a:lvl2pPr>
            <a:lvl3pPr>
              <a:defRPr sz="1467" b="1" i="0">
                <a:latin typeface="CiscoSansTT" panose="020B0503020201020303" pitchFamily="34" charset="0"/>
                <a:cs typeface="CiscoSansTT" panose="020B0503020201020303" pitchFamily="34" charset="0"/>
              </a:defRPr>
            </a:lvl3pPr>
            <a:lvl4pPr>
              <a:defRPr sz="1467" b="1" i="0">
                <a:latin typeface="CiscoSansTT" panose="020B0503020201020303" pitchFamily="34" charset="0"/>
                <a:cs typeface="CiscoSansTT" panose="020B0503020201020303" pitchFamily="34" charset="0"/>
              </a:defRPr>
            </a:lvl4pPr>
            <a:lvl5pPr>
              <a:defRPr sz="1467" b="1" i="0">
                <a:latin typeface="CiscoSansTT" panose="020B0503020201020303" pitchFamily="34" charset="0"/>
                <a:cs typeface="CiscoSansTT" panose="020B0503020201020303" pitchFamily="34" charset="0"/>
              </a:defRPr>
            </a:lvl5pPr>
          </a:lstStyle>
          <a:p>
            <a:pPr lvl="0"/>
            <a:r>
              <a:rPr lang="en-US" sz="1467" b="1">
                <a:solidFill>
                  <a:srgbClr val="FFFFFF"/>
                </a:solidFill>
                <a:latin typeface="CiscoSansTT" panose="020B0503020201020303" pitchFamily="34" charset="0"/>
                <a:sym typeface="Helvetica Neue"/>
              </a:rPr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2799F5-3094-F049-BD2C-563AEB1EA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7046" y="4427064"/>
            <a:ext cx="3111500" cy="345017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z="1200">
                <a:solidFill>
                  <a:srgbClr val="FFFFFF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026F21A-7268-2643-AFAB-66A39B9C6E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7045" y="1413718"/>
            <a:ext cx="5114800" cy="2484945"/>
          </a:xfrm>
          <a:prstGeom prst="rect">
            <a:avLst/>
          </a:prstGeom>
        </p:spPr>
        <p:txBody>
          <a:bodyPr/>
          <a:lstStyle>
            <a:lvl1pPr>
              <a:defRPr sz="2667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9" name="Google Shape;971;p196">
            <a:extLst>
              <a:ext uri="{FF2B5EF4-FFF2-40B4-BE49-F238E27FC236}">
                <a16:creationId xmlns:a16="http://schemas.microsoft.com/office/drawing/2014/main" id="{5A4937F6-24EE-3246-85DB-15C205923C66}"/>
              </a:ext>
            </a:extLst>
          </p:cNvPr>
          <p:cNvSpPr txBox="1">
            <a:spLocks/>
          </p:cNvSpPr>
          <p:nvPr userDrawn="1"/>
        </p:nvSpPr>
        <p:spPr>
          <a:xfrm>
            <a:off x="1132128" y="918744"/>
            <a:ext cx="1168400" cy="1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666" b="1">
                <a:solidFill>
                  <a:srgbClr val="FFFFFF"/>
                </a:solidFill>
                <a:latin typeface="CiscoSansTT" panose="020B0503020201020303" pitchFamily="34" charset="0"/>
                <a:ea typeface="Helvetica Neue"/>
                <a:cs typeface="CiscoSansTT" panose="020B0503020201020303" pitchFamily="34" charset="0"/>
                <a:sym typeface="Helvetica Neue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51860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83383B7-A0E5-3B4C-B4FC-5AE6D6C06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9494" y="4855645"/>
            <a:ext cx="3155949" cy="361951"/>
          </a:xfrm>
          <a:prstGeom prst="rect">
            <a:avLst/>
          </a:prstGeom>
        </p:spPr>
        <p:txBody>
          <a:bodyPr/>
          <a:lstStyle>
            <a:lvl1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sz="2133">
                <a:solidFill>
                  <a:schemeClr val="tx1"/>
                </a:solidFill>
                <a:latin typeface="CiscoSansTT ExtraLight" panose="020B0303020201020303" pitchFamily="34" charset="0"/>
              </a:rPr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E1A1A50-E09C-BC41-BEB2-5590491B0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9494" y="3191705"/>
            <a:ext cx="3155949" cy="361951"/>
          </a:xfrm>
          <a:prstGeom prst="rect">
            <a:avLst/>
          </a:prstGeom>
        </p:spPr>
        <p:txBody>
          <a:bodyPr/>
          <a:lstStyle>
            <a:lvl1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sz="2133">
                <a:solidFill>
                  <a:schemeClr val="tx1"/>
                </a:solidFill>
                <a:latin typeface="CiscoSansTT ExtraLight" panose="020B0303020201020303" pitchFamily="34" charset="0"/>
              </a:rPr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9A126E-1EB3-EF42-BC33-C1F2B52F3F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9494" y="1535433"/>
            <a:ext cx="3155949" cy="361951"/>
          </a:xfrm>
          <a:prstGeom prst="rect">
            <a:avLst/>
          </a:prstGeom>
        </p:spPr>
        <p:txBody>
          <a:bodyPr/>
          <a:lstStyle>
            <a:lvl1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sz="2133">
                <a:solidFill>
                  <a:schemeClr val="tx1"/>
                </a:solidFill>
                <a:latin typeface="CiscoSansTT ExtraLight" panose="020B0303020201020303" pitchFamily="34" charset="0"/>
              </a:rPr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42ACD8F-CFFE-CE4A-853F-583D069DE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188" y="3836477"/>
            <a:ext cx="3455483" cy="1179600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>
              <a:lnSpc>
                <a:spcPct val="115000"/>
              </a:lnSpc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3" name="Google Shape;991;p198">
            <a:extLst>
              <a:ext uri="{FF2B5EF4-FFF2-40B4-BE49-F238E27FC236}">
                <a16:creationId xmlns:a16="http://schemas.microsoft.com/office/drawing/2014/main" id="{93B0408F-1A69-ED48-8028-E2E1EBEA6215}"/>
              </a:ext>
            </a:extLst>
          </p:cNvPr>
          <p:cNvSpPr/>
          <p:nvPr userDrawn="1"/>
        </p:nvSpPr>
        <p:spPr>
          <a:xfrm>
            <a:off x="6172033" y="1207433"/>
            <a:ext cx="1109600" cy="1109600"/>
          </a:xfrm>
          <a:prstGeom prst="ellipse">
            <a:avLst/>
          </a:prstGeom>
          <a:solidFill>
            <a:srgbClr val="F3F7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995;p198">
            <a:extLst>
              <a:ext uri="{FF2B5EF4-FFF2-40B4-BE49-F238E27FC236}">
                <a16:creationId xmlns:a16="http://schemas.microsoft.com/office/drawing/2014/main" id="{D7ABA654-3FF4-5648-AD89-5167E4AE5CFF}"/>
              </a:ext>
            </a:extLst>
          </p:cNvPr>
          <p:cNvSpPr/>
          <p:nvPr userDrawn="1"/>
        </p:nvSpPr>
        <p:spPr>
          <a:xfrm>
            <a:off x="-664967" y="-787367"/>
            <a:ext cx="1791600" cy="179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Google Shape;997;p198">
            <a:extLst>
              <a:ext uri="{FF2B5EF4-FFF2-40B4-BE49-F238E27FC236}">
                <a16:creationId xmlns:a16="http://schemas.microsoft.com/office/drawing/2014/main" id="{FC3DE68A-567A-EA44-A9EF-0602F0CDE066}"/>
              </a:ext>
            </a:extLst>
          </p:cNvPr>
          <p:cNvSpPr/>
          <p:nvPr userDrawn="1"/>
        </p:nvSpPr>
        <p:spPr>
          <a:xfrm>
            <a:off x="6172033" y="2856867"/>
            <a:ext cx="1109600" cy="1109600"/>
          </a:xfrm>
          <a:prstGeom prst="ellipse">
            <a:avLst/>
          </a:prstGeom>
          <a:solidFill>
            <a:srgbClr val="F3F7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999;p198">
            <a:extLst>
              <a:ext uri="{FF2B5EF4-FFF2-40B4-BE49-F238E27FC236}">
                <a16:creationId xmlns:a16="http://schemas.microsoft.com/office/drawing/2014/main" id="{DB8AC9AE-1CD1-7D4F-B6C0-DC1AB03BB5F7}"/>
              </a:ext>
            </a:extLst>
          </p:cNvPr>
          <p:cNvSpPr/>
          <p:nvPr userDrawn="1"/>
        </p:nvSpPr>
        <p:spPr>
          <a:xfrm>
            <a:off x="6172033" y="4506300"/>
            <a:ext cx="1109600" cy="1109600"/>
          </a:xfrm>
          <a:prstGeom prst="ellipse">
            <a:avLst/>
          </a:prstGeom>
          <a:solidFill>
            <a:srgbClr val="F3F7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E56F998-1687-4C4C-9CE7-BD0C4B7E75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695" y="2255664"/>
            <a:ext cx="3564468" cy="1580813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42ACD8F-CFFE-CE4A-853F-583D069DE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188" y="3836477"/>
            <a:ext cx="3455483" cy="1179600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>
              <a:lnSpc>
                <a:spcPct val="115000"/>
              </a:lnSpc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6CF2CB9-94B1-6746-B0FC-C5D7CF500A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695" y="2255664"/>
            <a:ext cx="3564468" cy="1580813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955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7838D7-04FF-1545-82C9-712D50CBA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4680" y="2473095"/>
            <a:ext cx="3564467" cy="3037416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>
              <a:lnSpc>
                <a:spcPct val="115000"/>
              </a:lnSpc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D5B80-02B4-3647-8C09-37337713F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85" r="-23785"/>
          <a:stretch/>
        </p:blipFill>
        <p:spPr>
          <a:xfrm>
            <a:off x="5967663" y="17621"/>
            <a:ext cx="10221363" cy="6822759"/>
          </a:xfrm>
          <a:prstGeom prst="roundRect">
            <a:avLst>
              <a:gd name="adj" fmla="val 50000"/>
            </a:avLst>
          </a:prstGeom>
        </p:spPr>
      </p:pic>
      <p:sp>
        <p:nvSpPr>
          <p:cNvPr id="6" name="Google Shape;872;p188">
            <a:extLst>
              <a:ext uri="{FF2B5EF4-FFF2-40B4-BE49-F238E27FC236}">
                <a16:creationId xmlns:a16="http://schemas.microsoft.com/office/drawing/2014/main" id="{2E7B2388-F764-7E4A-B036-8A36E7667961}"/>
              </a:ext>
            </a:extLst>
          </p:cNvPr>
          <p:cNvSpPr/>
          <p:nvPr userDrawn="1"/>
        </p:nvSpPr>
        <p:spPr>
          <a:xfrm>
            <a:off x="5138989" y="3329733"/>
            <a:ext cx="3125600" cy="31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Google Shape;874;p188">
            <a:extLst>
              <a:ext uri="{FF2B5EF4-FFF2-40B4-BE49-F238E27FC236}">
                <a16:creationId xmlns:a16="http://schemas.microsoft.com/office/drawing/2014/main" id="{977BBD2B-1481-C34C-8BEB-A267F074584D}"/>
              </a:ext>
            </a:extLst>
          </p:cNvPr>
          <p:cNvSpPr txBox="1">
            <a:spLocks/>
          </p:cNvSpPr>
          <p:nvPr userDrawn="1"/>
        </p:nvSpPr>
        <p:spPr>
          <a:xfrm>
            <a:off x="5041300" y="3654381"/>
            <a:ext cx="1168400" cy="1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800" b="1">
                <a:solidFill>
                  <a:schemeClr val="tx1"/>
                </a:solidFill>
                <a:latin typeface="CiscoSansTT" panose="020B0503020201020303" pitchFamily="34" charset="0"/>
                <a:ea typeface="Helvetica Neue"/>
                <a:cs typeface="CiscoSansTT" panose="020B0503020201020303" pitchFamily="34" charset="0"/>
                <a:sym typeface="Helvetica Neue"/>
              </a:rPr>
              <a:t>“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C59EDA-75A4-2548-94C2-6C2737C8E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239" y="4375649"/>
            <a:ext cx="2451100" cy="1390649"/>
          </a:xfrm>
          <a:prstGeom prst="rect">
            <a:avLst/>
          </a:prstGeom>
        </p:spPr>
        <p:txBody>
          <a:bodyPr/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>
                <a:solidFill>
                  <a:schemeClr val="tx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11727E6-7256-D440-AD0A-11CE86E7A1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681" y="715264"/>
            <a:ext cx="3564468" cy="1580813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87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1246713-C040-2E42-85D6-7551D77BE6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0000" y="550633"/>
            <a:ext cx="9052000" cy="685200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97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DB48F9A-75B0-5F46-94A1-49CE344195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80560" y="1492479"/>
            <a:ext cx="2275416" cy="364891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>
                <a:solidFill>
                  <a:schemeClr val="accent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DAF50268-6A31-634C-AAB5-22721EE55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80560" y="1915463"/>
            <a:ext cx="2275600" cy="3282949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2BB6F7A-7AC7-4844-8EC1-028D16E486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65163" y="1492479"/>
            <a:ext cx="2275416" cy="364891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>
                <a:solidFill>
                  <a:schemeClr val="accent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5C8DFF40-598B-3646-93AC-9C9730149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5163" y="1915463"/>
            <a:ext cx="2275600" cy="3282949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C157314-987F-9744-96E8-D4DE674A2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67" y="1492479"/>
            <a:ext cx="2275416" cy="364891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>
                <a:solidFill>
                  <a:schemeClr val="accent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033604-EE51-8440-A7C7-387C19427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67" y="1915463"/>
            <a:ext cx="2275600" cy="3282949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0" name="Google Shape;951;p194">
            <a:extLst>
              <a:ext uri="{FF2B5EF4-FFF2-40B4-BE49-F238E27FC236}">
                <a16:creationId xmlns:a16="http://schemas.microsoft.com/office/drawing/2014/main" id="{203B8B17-8CA4-1147-A543-AB82EE26B066}"/>
              </a:ext>
            </a:extLst>
          </p:cNvPr>
          <p:cNvSpPr/>
          <p:nvPr userDrawn="1"/>
        </p:nvSpPr>
        <p:spPr>
          <a:xfrm>
            <a:off x="-726918" y="-811266"/>
            <a:ext cx="1453835" cy="14538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951;p194">
            <a:extLst>
              <a:ext uri="{FF2B5EF4-FFF2-40B4-BE49-F238E27FC236}">
                <a16:creationId xmlns:a16="http://schemas.microsoft.com/office/drawing/2014/main" id="{40F5FFFB-2E4C-8243-958E-8BB29D304F03}"/>
              </a:ext>
            </a:extLst>
          </p:cNvPr>
          <p:cNvSpPr/>
          <p:nvPr userDrawn="1"/>
        </p:nvSpPr>
        <p:spPr>
          <a:xfrm>
            <a:off x="11453433" y="5963347"/>
            <a:ext cx="1453835" cy="14538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B427A47-280F-C64F-92E2-C8EAAF39C5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318" y="1434559"/>
            <a:ext cx="3134201" cy="1580813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434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885747D-4304-E944-A244-C53FA0F199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35306" y="2219266"/>
            <a:ext cx="2952749" cy="2901949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>
              <a:lnSpc>
                <a:spcPct val="115000"/>
              </a:lnSpc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</a:rPr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00153C0-C09B-4040-A129-BD7832E64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083" y="2219266"/>
            <a:ext cx="2952749" cy="2901949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>
              <a:lnSpc>
                <a:spcPct val="115000"/>
              </a:lnSpc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</a:rPr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BAE98A-ADE0-E344-B2C4-2299BB509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7268" y="2126703"/>
            <a:ext cx="3491867" cy="18266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dk2"/>
              </a:buClr>
              <a:buSzPts val="3600"/>
              <a:buFont typeface="Arial"/>
              <a:buNone/>
              <a:defRPr sz="48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>
              <a:lnSpc>
                <a:spcPct val="100000"/>
              </a:lnSpc>
              <a:buClr>
                <a:schemeClr val="dk2"/>
              </a:buClr>
              <a:buSzPts val="3600"/>
              <a:buFont typeface="Arial"/>
              <a:buNone/>
            </a:pPr>
            <a:r>
              <a:rPr lang="en-US" sz="4800">
                <a:solidFill>
                  <a:schemeClr val="tx1"/>
                </a:solidFill>
                <a:latin typeface="CiscoSansTT ExtraLight" panose="020B0303020201020303" pitchFamily="34" charset="0"/>
              </a:rPr>
              <a:t>Click to edit Master text styles</a:t>
            </a:r>
          </a:p>
        </p:txBody>
      </p:sp>
      <p:sp>
        <p:nvSpPr>
          <p:cNvPr id="9" name="Google Shape;951;p194">
            <a:extLst>
              <a:ext uri="{FF2B5EF4-FFF2-40B4-BE49-F238E27FC236}">
                <a16:creationId xmlns:a16="http://schemas.microsoft.com/office/drawing/2014/main" id="{A03CE8EC-2FD2-5749-84AA-831C43066273}"/>
              </a:ext>
            </a:extLst>
          </p:cNvPr>
          <p:cNvSpPr/>
          <p:nvPr userDrawn="1"/>
        </p:nvSpPr>
        <p:spPr>
          <a:xfrm>
            <a:off x="-726918" y="-811266"/>
            <a:ext cx="1453835" cy="14538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FA2C43-C7AE-4DAB-9B49-BE457BB2B167}"/>
              </a:ext>
            </a:extLst>
          </p:cNvPr>
          <p:cNvGrpSpPr/>
          <p:nvPr userDrawn="1"/>
        </p:nvGrpSpPr>
        <p:grpSpPr>
          <a:xfrm>
            <a:off x="11523442" y="6382472"/>
            <a:ext cx="495577" cy="324237"/>
            <a:chOff x="3312236" y="1488885"/>
            <a:chExt cx="5108290" cy="334216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856142D-FBE1-4067-BA16-9CDA44C60F9E}"/>
                </a:ext>
              </a:extLst>
            </p:cNvPr>
            <p:cNvSpPr/>
            <p:nvPr/>
          </p:nvSpPr>
          <p:spPr>
            <a:xfrm rot="1260000">
              <a:off x="6750418" y="1488885"/>
              <a:ext cx="594360" cy="334216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81F5CBE-26F0-486B-94EB-CA546143E8BA}"/>
                </a:ext>
              </a:extLst>
            </p:cNvPr>
            <p:cNvSpPr/>
            <p:nvPr/>
          </p:nvSpPr>
          <p:spPr>
            <a:xfrm rot="20340000">
              <a:off x="7743666" y="1488885"/>
              <a:ext cx="594360" cy="334216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FC5E21-D72D-4E59-9BA7-70931DA2A1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24906" y="3056005"/>
              <a:ext cx="594360" cy="1396881"/>
            </a:xfrm>
            <a:custGeom>
              <a:avLst/>
              <a:gdLst>
                <a:gd name="connsiteX0" fmla="*/ 0 w 594360"/>
                <a:gd name="connsiteY0" fmla="*/ 1168728 h 1396881"/>
                <a:gd name="connsiteX1" fmla="*/ 0 w 594360"/>
                <a:gd name="connsiteY1" fmla="*/ 297181 h 1396881"/>
                <a:gd name="connsiteX2" fmla="*/ 297180 w 594360"/>
                <a:gd name="connsiteY2" fmla="*/ 0 h 1396881"/>
                <a:gd name="connsiteX3" fmla="*/ 594360 w 594360"/>
                <a:gd name="connsiteY3" fmla="*/ 297181 h 1396881"/>
                <a:gd name="connsiteX4" fmla="*/ 594360 w 594360"/>
                <a:gd name="connsiteY4" fmla="*/ 1396881 h 139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360" h="1396881">
                  <a:moveTo>
                    <a:pt x="0" y="1168728"/>
                  </a:moveTo>
                  <a:lnTo>
                    <a:pt x="0" y="297181"/>
                  </a:lnTo>
                  <a:cubicBezTo>
                    <a:pt x="0" y="133053"/>
                    <a:pt x="133052" y="0"/>
                    <a:pt x="297180" y="0"/>
                  </a:cubicBezTo>
                  <a:cubicBezTo>
                    <a:pt x="461308" y="0"/>
                    <a:pt x="594360" y="133053"/>
                    <a:pt x="594360" y="297181"/>
                  </a:cubicBezTo>
                  <a:lnTo>
                    <a:pt x="594360" y="13968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5109CEB-20B2-4863-916F-07447168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12236" y="1653697"/>
              <a:ext cx="3107386" cy="310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9845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4B2712C-CC0A-404D-88BC-98915FC2C4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32841" y="4766338"/>
            <a:ext cx="3803495" cy="325967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A7365B6-C3C6-BA4B-A68B-FD7EB711A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2840" y="4469201"/>
            <a:ext cx="2292659" cy="351903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z="1467">
                <a:solidFill>
                  <a:schemeClr val="accent1"/>
                </a:solidFill>
                <a:latin typeface="CiscoSansTT ExtraLight" panose="020B0303020201020303" pitchFamily="34" charset="0"/>
                <a:sym typeface="Helvetica Neue"/>
              </a:rPr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D8C6A3-C808-5842-8D68-4766828B7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2841" y="1613117"/>
            <a:ext cx="4641849" cy="287443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z="2400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3" name="Google Shape;1064;p203">
            <a:extLst>
              <a:ext uri="{FF2B5EF4-FFF2-40B4-BE49-F238E27FC236}">
                <a16:creationId xmlns:a16="http://schemas.microsoft.com/office/drawing/2014/main" id="{2E13A727-2C68-3546-A4F1-A978192362A1}"/>
              </a:ext>
            </a:extLst>
          </p:cNvPr>
          <p:cNvSpPr/>
          <p:nvPr userDrawn="1"/>
        </p:nvSpPr>
        <p:spPr>
          <a:xfrm>
            <a:off x="10102100" y="3916733"/>
            <a:ext cx="1540800" cy="1540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Google Shape;1069;p203">
            <a:extLst>
              <a:ext uri="{FF2B5EF4-FFF2-40B4-BE49-F238E27FC236}">
                <a16:creationId xmlns:a16="http://schemas.microsoft.com/office/drawing/2014/main" id="{56CD4EE6-FAE8-0B46-B6B8-52618900608A}"/>
              </a:ext>
            </a:extLst>
          </p:cNvPr>
          <p:cNvPicPr preferRelativeResize="0"/>
          <p:nvPr userDrawn="1"/>
        </p:nvPicPr>
        <p:blipFill rotWithShape="1">
          <a:blip r:embed="rId2"/>
          <a:srcRect l="11916" t="-18680" r="7209" b="443"/>
          <a:stretch/>
        </p:blipFill>
        <p:spPr>
          <a:xfrm>
            <a:off x="6898167" y="-2166865"/>
            <a:ext cx="4356400" cy="8118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6" name="Google Shape;1066;p203">
            <a:extLst>
              <a:ext uri="{FF2B5EF4-FFF2-40B4-BE49-F238E27FC236}">
                <a16:creationId xmlns:a16="http://schemas.microsoft.com/office/drawing/2014/main" id="{8DAF00E7-7D83-4847-9FE7-7FF7F7A6BB76}"/>
              </a:ext>
            </a:extLst>
          </p:cNvPr>
          <p:cNvSpPr txBox="1">
            <a:spLocks/>
          </p:cNvSpPr>
          <p:nvPr userDrawn="1"/>
        </p:nvSpPr>
        <p:spPr>
          <a:xfrm>
            <a:off x="622928" y="1190424"/>
            <a:ext cx="1168400" cy="1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666" b="1" i="0">
                <a:solidFill>
                  <a:schemeClr val="tx1"/>
                </a:solidFill>
                <a:latin typeface="CiscoSansTT" panose="020B0503020201020303" pitchFamily="34" charset="0"/>
                <a:ea typeface="Helvetica Neue"/>
                <a:cs typeface="CiscoSansTT" panose="020B0503020201020303" pitchFamily="34" charset="0"/>
                <a:sym typeface="Helvetica Neue"/>
              </a:rPr>
              <a:t>“</a:t>
            </a:r>
          </a:p>
        </p:txBody>
      </p:sp>
      <p:sp>
        <p:nvSpPr>
          <p:cNvPr id="9" name="Google Shape;1070;p203">
            <a:extLst>
              <a:ext uri="{FF2B5EF4-FFF2-40B4-BE49-F238E27FC236}">
                <a16:creationId xmlns:a16="http://schemas.microsoft.com/office/drawing/2014/main" id="{2376B22B-2BC2-A945-9FDF-1B599CD9004C}"/>
              </a:ext>
            </a:extLst>
          </p:cNvPr>
          <p:cNvSpPr/>
          <p:nvPr userDrawn="1"/>
        </p:nvSpPr>
        <p:spPr>
          <a:xfrm>
            <a:off x="6316141" y="171467"/>
            <a:ext cx="1168400" cy="116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79948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4482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ent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DB48F9A-75B0-5F46-94A1-49CE344195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060" y="1963592"/>
            <a:ext cx="2355841" cy="364891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>
                <a:solidFill>
                  <a:schemeClr val="accent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DAF50268-6A31-634C-AAB5-22721EE55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060" y="2386576"/>
            <a:ext cx="2356032" cy="3282949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2BB6F7A-7AC7-4844-8EC1-028D16E486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7108" y="1961764"/>
            <a:ext cx="2355841" cy="364891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>
                <a:solidFill>
                  <a:schemeClr val="accent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5C8DFF40-598B-3646-93AC-9C9730149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7108" y="2384748"/>
            <a:ext cx="2356032" cy="3282949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C157314-987F-9744-96E8-D4DE674A2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3972" y="1961764"/>
            <a:ext cx="2356024" cy="364891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>
                <a:solidFill>
                  <a:schemeClr val="accent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033604-EE51-8440-A7C7-387C19427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3971" y="2384748"/>
            <a:ext cx="2356215" cy="3282949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9B690DE-A41E-1048-A2C8-BB275AEC3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88536" y="1963592"/>
            <a:ext cx="2355841" cy="364891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600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>
                <a:solidFill>
                  <a:schemeClr val="accent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C144F5B-B5DB-584B-BEA2-4BFA246434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88536" y="2386576"/>
            <a:ext cx="2356032" cy="3282949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333" b="0" i="0"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27" name="Google Shape;951;p194">
            <a:extLst>
              <a:ext uri="{FF2B5EF4-FFF2-40B4-BE49-F238E27FC236}">
                <a16:creationId xmlns:a16="http://schemas.microsoft.com/office/drawing/2014/main" id="{49D3184C-FF01-C942-8867-6F375A10E124}"/>
              </a:ext>
            </a:extLst>
          </p:cNvPr>
          <p:cNvSpPr/>
          <p:nvPr userDrawn="1"/>
        </p:nvSpPr>
        <p:spPr>
          <a:xfrm>
            <a:off x="-804610" y="-726918"/>
            <a:ext cx="1453835" cy="14538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951;p194">
            <a:extLst>
              <a:ext uri="{FF2B5EF4-FFF2-40B4-BE49-F238E27FC236}">
                <a16:creationId xmlns:a16="http://schemas.microsoft.com/office/drawing/2014/main" id="{1D72B12E-4104-CC4A-A56A-68C03F1C594A}"/>
              </a:ext>
            </a:extLst>
          </p:cNvPr>
          <p:cNvSpPr/>
          <p:nvPr userDrawn="1"/>
        </p:nvSpPr>
        <p:spPr>
          <a:xfrm>
            <a:off x="11465083" y="6131083"/>
            <a:ext cx="1453835" cy="14538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6863CAE-A47A-E942-B621-9F5077FD93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0000" y="550633"/>
            <a:ext cx="9052000" cy="685200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334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67F5D-9CD7-FC4D-B4FB-2E8133822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9461" y="1951333"/>
            <a:ext cx="4601633" cy="2190751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z="3200">
                <a:solidFill>
                  <a:schemeClr val="tx1"/>
                </a:solidFill>
                <a:latin typeface="CiscoSansTT ExtraLight" panose="020B0303020201020303" pitchFamily="34" charset="0"/>
                <a:sym typeface="Helvetica Neue Light"/>
              </a:rPr>
              <a:t>Click to edit Master text styles</a:t>
            </a:r>
          </a:p>
        </p:txBody>
      </p:sp>
      <p:sp>
        <p:nvSpPr>
          <p:cNvPr id="3" name="Google Shape;863;p187">
            <a:extLst>
              <a:ext uri="{FF2B5EF4-FFF2-40B4-BE49-F238E27FC236}">
                <a16:creationId xmlns:a16="http://schemas.microsoft.com/office/drawing/2014/main" id="{151FC5A8-3861-504D-9497-14566DE047D1}"/>
              </a:ext>
            </a:extLst>
          </p:cNvPr>
          <p:cNvSpPr/>
          <p:nvPr userDrawn="1"/>
        </p:nvSpPr>
        <p:spPr>
          <a:xfrm>
            <a:off x="6316141" y="171467"/>
            <a:ext cx="1168400" cy="116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A group of people looking at the camera&#10;&#10;Description automatically generated">
            <a:extLst>
              <a:ext uri="{FF2B5EF4-FFF2-40B4-BE49-F238E27FC236}">
                <a16:creationId xmlns:a16="http://schemas.microsoft.com/office/drawing/2014/main" id="{8F153ED1-25CD-E34C-9D3A-2987ECE4D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0" t="-16873" r="33160" b="2868"/>
          <a:stretch/>
        </p:blipFill>
        <p:spPr>
          <a:xfrm>
            <a:off x="6897574" y="-2155516"/>
            <a:ext cx="4356401" cy="8121432"/>
          </a:xfrm>
          <a:prstGeom prst="roundRect">
            <a:avLst>
              <a:gd name="adj" fmla="val 50000"/>
            </a:avLst>
          </a:prstGeom>
        </p:spPr>
      </p:pic>
      <p:sp>
        <p:nvSpPr>
          <p:cNvPr id="5" name="Google Shape;858;p187">
            <a:extLst>
              <a:ext uri="{FF2B5EF4-FFF2-40B4-BE49-F238E27FC236}">
                <a16:creationId xmlns:a16="http://schemas.microsoft.com/office/drawing/2014/main" id="{D9B55988-9F6B-6A4A-A826-EE6A2266462D}"/>
              </a:ext>
            </a:extLst>
          </p:cNvPr>
          <p:cNvSpPr/>
          <p:nvPr userDrawn="1"/>
        </p:nvSpPr>
        <p:spPr>
          <a:xfrm>
            <a:off x="10396733" y="4211366"/>
            <a:ext cx="1246167" cy="12461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" name="Google Shape;860;p187">
            <a:extLst>
              <a:ext uri="{FF2B5EF4-FFF2-40B4-BE49-F238E27FC236}">
                <a16:creationId xmlns:a16="http://schemas.microsoft.com/office/drawing/2014/main" id="{C59DEAE6-EAD1-5842-804F-6661BC32C1FE}"/>
              </a:ext>
            </a:extLst>
          </p:cNvPr>
          <p:cNvSpPr txBox="1">
            <a:spLocks/>
          </p:cNvSpPr>
          <p:nvPr userDrawn="1"/>
        </p:nvSpPr>
        <p:spPr>
          <a:xfrm>
            <a:off x="861979" y="1697567"/>
            <a:ext cx="681567" cy="78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b="1">
                <a:solidFill>
                  <a:schemeClr val="tx1"/>
                </a:solidFill>
                <a:latin typeface="CiscoSansTT" panose="020B0503020201020303" pitchFamily="34" charset="0"/>
                <a:ea typeface="Helvetica Neue"/>
                <a:cs typeface="CiscoSansTT" panose="020B0503020201020303" pitchFamily="34" charset="0"/>
                <a:sym typeface="Helvetica Neue"/>
              </a:rPr>
              <a:t>“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6A8362E-13D9-D941-B2A9-35CCB7BD3F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5516" y="4142083"/>
            <a:ext cx="2292659" cy="351903"/>
          </a:xfrm>
          <a:prstGeom prst="rect">
            <a:avLst/>
          </a:prstGeom>
        </p:spPr>
        <p:txBody>
          <a:bodyPr/>
          <a:lstStyle>
            <a:lvl1pPr>
              <a:defRPr sz="1333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z="1467">
                <a:solidFill>
                  <a:schemeClr val="accent1"/>
                </a:solidFill>
                <a:latin typeface="CiscoSansTT ExtraLight" panose="020B0303020201020303" pitchFamily="34" charset="0"/>
                <a:sym typeface="Helvetica Neue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243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2837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57;p195">
            <a:extLst>
              <a:ext uri="{FF2B5EF4-FFF2-40B4-BE49-F238E27FC236}">
                <a16:creationId xmlns:a16="http://schemas.microsoft.com/office/drawing/2014/main" id="{38CDC4C5-EB1F-754E-B80F-E2013AFBF9FC}"/>
              </a:ext>
            </a:extLst>
          </p:cNvPr>
          <p:cNvSpPr/>
          <p:nvPr userDrawn="1"/>
        </p:nvSpPr>
        <p:spPr>
          <a:xfrm>
            <a:off x="6535400" y="4941400"/>
            <a:ext cx="1297600" cy="129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958;p195">
            <a:extLst>
              <a:ext uri="{FF2B5EF4-FFF2-40B4-BE49-F238E27FC236}">
                <a16:creationId xmlns:a16="http://schemas.microsoft.com/office/drawing/2014/main" id="{DF08CEDD-0F2C-A942-94BD-41DF9AAA8B90}"/>
              </a:ext>
            </a:extLst>
          </p:cNvPr>
          <p:cNvSpPr/>
          <p:nvPr userDrawn="1"/>
        </p:nvSpPr>
        <p:spPr>
          <a:xfrm>
            <a:off x="4237667" y="709100"/>
            <a:ext cx="1297600" cy="129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" name="Google Shape;962;p195">
            <a:extLst>
              <a:ext uri="{FF2B5EF4-FFF2-40B4-BE49-F238E27FC236}">
                <a16:creationId xmlns:a16="http://schemas.microsoft.com/office/drawing/2014/main" id="{2B6E3991-832C-314E-8F9A-A78029B15BF2}"/>
              </a:ext>
            </a:extLst>
          </p:cNvPr>
          <p:cNvSpPr txBox="1">
            <a:spLocks/>
          </p:cNvSpPr>
          <p:nvPr userDrawn="1"/>
        </p:nvSpPr>
        <p:spPr>
          <a:xfrm>
            <a:off x="8373133" y="2257100"/>
            <a:ext cx="3125600" cy="2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380990">
              <a:lnSpc>
                <a:spcPct val="150000"/>
              </a:lnSpc>
              <a:buClr>
                <a:schemeClr val="accent5"/>
              </a:buClr>
              <a:buSzPts val="900"/>
              <a:buFont typeface="Helvetica Neue Light"/>
              <a:buChar char="●"/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Lorem ipsum dolor sit</a:t>
            </a:r>
          </a:p>
          <a:p>
            <a:pPr marL="609585" indent="-380990">
              <a:lnSpc>
                <a:spcPct val="150000"/>
              </a:lnSpc>
              <a:buClr>
                <a:schemeClr val="accent5"/>
              </a:buClr>
              <a:buSzPts val="900"/>
              <a:buFont typeface="Helvetica Neue Light" panose="02000403000000020004" pitchFamily="2" charset="0"/>
              <a:buChar char="●"/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Lorem ipsum </a:t>
            </a:r>
            <a:r>
              <a:rPr lang="en-US" sz="1467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adipiscing</a:t>
            </a:r>
            <a:endParaRPr lang="en-US" sz="1467">
              <a:solidFill>
                <a:schemeClr val="tx1"/>
              </a:solidFill>
              <a:latin typeface="CiscoSansTT ExtraLight" panose="020B0303020201020303" pitchFamily="34" charset="0"/>
              <a:cs typeface="CiscoSansTT ExtraLight" panose="020B0303020201020303" pitchFamily="34" charset="0"/>
              <a:sym typeface="Helvetica Neue Light"/>
            </a:endParaRPr>
          </a:p>
          <a:p>
            <a:pPr marL="609585" indent="-380990">
              <a:lnSpc>
                <a:spcPct val="150000"/>
              </a:lnSpc>
              <a:buClr>
                <a:schemeClr val="accent5"/>
              </a:buClr>
              <a:buSzPts val="900"/>
              <a:buFont typeface="Helvetica Neue Light"/>
              <a:buChar char="●"/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Lorem ipsum dolor sit</a:t>
            </a:r>
          </a:p>
          <a:p>
            <a:pPr marL="609585" indent="-380990">
              <a:lnSpc>
                <a:spcPct val="150000"/>
              </a:lnSpc>
              <a:buClr>
                <a:schemeClr val="accent5"/>
              </a:buClr>
              <a:buSzPts val="900"/>
              <a:buFont typeface="Helvetica Neue Light"/>
              <a:buChar char="●"/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Lorem ipsum </a:t>
            </a:r>
            <a:r>
              <a:rPr lang="en-US" sz="1467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adipiscing</a:t>
            </a:r>
            <a:endParaRPr lang="en-US" sz="1467">
              <a:solidFill>
                <a:schemeClr val="tx1"/>
              </a:solidFill>
              <a:latin typeface="CiscoSansTT ExtraLight" panose="020B0303020201020303" pitchFamily="34" charset="0"/>
              <a:cs typeface="CiscoSansTT ExtraLight" panose="020B0303020201020303" pitchFamily="34" charset="0"/>
              <a:sym typeface="Helvetica Neue Light"/>
            </a:endParaRPr>
          </a:p>
          <a:p>
            <a:pPr marL="609585" indent="-380990">
              <a:lnSpc>
                <a:spcPct val="150000"/>
              </a:lnSpc>
              <a:buClr>
                <a:schemeClr val="accent5"/>
              </a:buClr>
              <a:buSzPts val="900"/>
              <a:buFont typeface="Helvetica Neue Light"/>
              <a:buChar char="●"/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Lorem ipsum dolor sit</a:t>
            </a:r>
          </a:p>
          <a:p>
            <a:pPr marL="609585" indent="-380990">
              <a:lnSpc>
                <a:spcPct val="150000"/>
              </a:lnSpc>
              <a:buClr>
                <a:schemeClr val="accent5"/>
              </a:buClr>
              <a:buSzPts val="900"/>
              <a:buFont typeface="Helvetica Neue Light"/>
              <a:buChar char="●"/>
            </a:pPr>
            <a:r>
              <a:rPr lang="en-US" sz="1467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Lorem ipsum  </a:t>
            </a:r>
          </a:p>
        </p:txBody>
      </p:sp>
      <p:pic>
        <p:nvPicPr>
          <p:cNvPr id="8" name="Google Shape;959;p195">
            <a:extLst>
              <a:ext uri="{FF2B5EF4-FFF2-40B4-BE49-F238E27FC236}">
                <a16:creationId xmlns:a16="http://schemas.microsoft.com/office/drawing/2014/main" id="{AC60314D-5E89-7946-B210-2399736E8BE7}"/>
              </a:ext>
            </a:extLst>
          </p:cNvPr>
          <p:cNvPicPr preferRelativeResize="0"/>
          <p:nvPr userDrawn="1"/>
        </p:nvPicPr>
        <p:blipFill rotWithShape="1">
          <a:blip r:embed="rId2"/>
          <a:srcRect l="16609" t="12949" r="16609" b="-166"/>
          <a:stretch/>
        </p:blipFill>
        <p:spPr>
          <a:xfrm>
            <a:off x="4359000" y="745000"/>
            <a:ext cx="3474000" cy="536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DC447DE-BEC9-FA47-8232-E0823E3859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863" y="1422707"/>
            <a:ext cx="3564468" cy="1580813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9D61D35-8427-9949-9B05-2550B648C3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4587" y="1675481"/>
            <a:ext cx="2889251" cy="435817"/>
          </a:xfrm>
          <a:prstGeom prst="rect">
            <a:avLst/>
          </a:prstGeom>
        </p:spPr>
        <p:txBody>
          <a:bodyPr/>
          <a:lstStyle>
            <a:lvl1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21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50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08;p199">
            <a:extLst>
              <a:ext uri="{FF2B5EF4-FFF2-40B4-BE49-F238E27FC236}">
                <a16:creationId xmlns:a16="http://schemas.microsoft.com/office/drawing/2014/main" id="{52E3CD38-E667-504D-9CD8-9AAE3C3F9C1E}"/>
              </a:ext>
            </a:extLst>
          </p:cNvPr>
          <p:cNvGrpSpPr/>
          <p:nvPr userDrawn="1"/>
        </p:nvGrpSpPr>
        <p:grpSpPr>
          <a:xfrm>
            <a:off x="5606957" y="1436773"/>
            <a:ext cx="1653295" cy="1653200"/>
            <a:chOff x="4205217" y="1077580"/>
            <a:chExt cx="1239971" cy="1239900"/>
          </a:xfrm>
        </p:grpSpPr>
        <p:sp>
          <p:nvSpPr>
            <p:cNvPr id="4" name="Google Shape;1009;p199">
              <a:extLst>
                <a:ext uri="{FF2B5EF4-FFF2-40B4-BE49-F238E27FC236}">
                  <a16:creationId xmlns:a16="http://schemas.microsoft.com/office/drawing/2014/main" id="{E92529BD-D48D-2541-8DAB-5657C05148B8}"/>
                </a:ext>
              </a:extLst>
            </p:cNvPr>
            <p:cNvSpPr/>
            <p:nvPr/>
          </p:nvSpPr>
          <p:spPr>
            <a:xfrm>
              <a:off x="4205217" y="1077580"/>
              <a:ext cx="1239900" cy="1239900"/>
            </a:xfrm>
            <a:prstGeom prst="ellipse">
              <a:avLst/>
            </a:prstGeom>
            <a:noFill/>
            <a:ln w="28575" cap="flat" cmpd="sng">
              <a:solidFill>
                <a:srgbClr val="ECF1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010;p199">
              <a:extLst>
                <a:ext uri="{FF2B5EF4-FFF2-40B4-BE49-F238E27FC236}">
                  <a16:creationId xmlns:a16="http://schemas.microsoft.com/office/drawing/2014/main" id="{23B62289-50A0-5E4B-9685-00BCCB992C3B}"/>
                </a:ext>
              </a:extLst>
            </p:cNvPr>
            <p:cNvSpPr/>
            <p:nvPr/>
          </p:nvSpPr>
          <p:spPr>
            <a:xfrm>
              <a:off x="4829272" y="1077580"/>
              <a:ext cx="615916" cy="651177"/>
            </a:xfrm>
            <a:custGeom>
              <a:avLst/>
              <a:gdLst/>
              <a:ahLst/>
              <a:cxnLst/>
              <a:rect l="l" t="t" r="r" b="b"/>
              <a:pathLst>
                <a:path w="132" h="140" extrusionOk="0">
                  <a:moveTo>
                    <a:pt x="0" y="0"/>
                  </a:moveTo>
                  <a:cubicBezTo>
                    <a:pt x="73" y="0"/>
                    <a:pt x="132" y="60"/>
                    <a:pt x="132" y="133"/>
                  </a:cubicBezTo>
                  <a:cubicBezTo>
                    <a:pt x="132" y="136"/>
                    <a:pt x="132" y="137"/>
                    <a:pt x="132" y="140"/>
                  </a:cubicBezTo>
                </a:path>
              </a:pathLst>
            </a:custGeom>
            <a:noFill/>
            <a:ln w="50800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018;p199">
            <a:extLst>
              <a:ext uri="{FF2B5EF4-FFF2-40B4-BE49-F238E27FC236}">
                <a16:creationId xmlns:a16="http://schemas.microsoft.com/office/drawing/2014/main" id="{B3FCE5BD-16DD-E149-81B9-1E2EAB7D12B7}"/>
              </a:ext>
            </a:extLst>
          </p:cNvPr>
          <p:cNvSpPr/>
          <p:nvPr userDrawn="1"/>
        </p:nvSpPr>
        <p:spPr>
          <a:xfrm>
            <a:off x="-664967" y="-787367"/>
            <a:ext cx="1791600" cy="179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" name="Google Shape;1023;p199">
            <a:extLst>
              <a:ext uri="{FF2B5EF4-FFF2-40B4-BE49-F238E27FC236}">
                <a16:creationId xmlns:a16="http://schemas.microsoft.com/office/drawing/2014/main" id="{7976341F-90B2-1F4D-B00B-83709EBA9ABB}"/>
              </a:ext>
            </a:extLst>
          </p:cNvPr>
          <p:cNvGrpSpPr/>
          <p:nvPr userDrawn="1"/>
        </p:nvGrpSpPr>
        <p:grpSpPr>
          <a:xfrm>
            <a:off x="5631935" y="3925783"/>
            <a:ext cx="1614191" cy="1610195"/>
            <a:chOff x="7942336" y="2094288"/>
            <a:chExt cx="727200" cy="725400"/>
          </a:xfrm>
        </p:grpSpPr>
        <p:sp>
          <p:nvSpPr>
            <p:cNvPr id="17" name="Google Shape;1024;p199">
              <a:extLst>
                <a:ext uri="{FF2B5EF4-FFF2-40B4-BE49-F238E27FC236}">
                  <a16:creationId xmlns:a16="http://schemas.microsoft.com/office/drawing/2014/main" id="{AECEAEFC-E7A4-2B4E-8D9D-3FB331D5EDAE}"/>
                </a:ext>
              </a:extLst>
            </p:cNvPr>
            <p:cNvSpPr/>
            <p:nvPr/>
          </p:nvSpPr>
          <p:spPr>
            <a:xfrm>
              <a:off x="7942336" y="2094288"/>
              <a:ext cx="727200" cy="725400"/>
            </a:xfrm>
            <a:prstGeom prst="ellipse">
              <a:avLst/>
            </a:prstGeom>
            <a:noFill/>
            <a:ln w="28575" cap="flat" cmpd="sng">
              <a:solidFill>
                <a:srgbClr val="ECF1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25;p199">
              <a:extLst>
                <a:ext uri="{FF2B5EF4-FFF2-40B4-BE49-F238E27FC236}">
                  <a16:creationId xmlns:a16="http://schemas.microsoft.com/office/drawing/2014/main" id="{7231C743-3685-844B-A583-A6D4408168D6}"/>
                </a:ext>
              </a:extLst>
            </p:cNvPr>
            <p:cNvSpPr/>
            <p:nvPr/>
          </p:nvSpPr>
          <p:spPr>
            <a:xfrm>
              <a:off x="7942336" y="2094288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32" y="0"/>
                  </a:moveTo>
                  <a:cubicBezTo>
                    <a:pt x="206" y="0"/>
                    <a:pt x="265" y="60"/>
                    <a:pt x="265" y="133"/>
                  </a:cubicBezTo>
                  <a:cubicBezTo>
                    <a:pt x="265" y="206"/>
                    <a:pt x="206" y="265"/>
                    <a:pt x="132" y="265"/>
                  </a:cubicBezTo>
                  <a:cubicBezTo>
                    <a:pt x="59" y="265"/>
                    <a:pt x="0" y="206"/>
                    <a:pt x="0" y="133"/>
                  </a:cubicBezTo>
                  <a:cubicBezTo>
                    <a:pt x="0" y="118"/>
                    <a:pt x="2" y="106"/>
                    <a:pt x="6" y="92"/>
                  </a:cubicBezTo>
                </a:path>
              </a:pathLst>
            </a:custGeom>
            <a:noFill/>
            <a:ln w="50800" cap="rnd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E44A878-C317-A348-88B7-2D327A1F56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869" y="1481849"/>
            <a:ext cx="3564468" cy="1218588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4D9ED7A-BB3E-2B4A-B3E6-67298077B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8869" y="3285199"/>
            <a:ext cx="3068732" cy="361951"/>
          </a:xfrm>
          <a:prstGeom prst="rect">
            <a:avLst/>
          </a:prstGeom>
        </p:spPr>
        <p:txBody>
          <a:bodyPr/>
          <a:lstStyle>
            <a:lvl1pPr>
              <a:defRPr sz="2133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r>
              <a:rPr lang="en-US" sz="2133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Lorem ipsum dolor sit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FBA4D0F-D7D2-154C-9B95-4B225525BE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433" y="3826934"/>
            <a:ext cx="3237673" cy="1337733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4C8725D-7DE2-5B43-B761-3CEBF82BB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1834" y="1732266"/>
            <a:ext cx="3068732" cy="361951"/>
          </a:xfrm>
          <a:prstGeom prst="rect">
            <a:avLst/>
          </a:prstGeom>
        </p:spPr>
        <p:txBody>
          <a:bodyPr/>
          <a:lstStyle>
            <a:lvl1pPr>
              <a:defRPr sz="2133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r>
              <a:rPr lang="en-US" sz="2133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Lorem ipsum dolor sit 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45E5978-C0B6-8843-A6F8-4ECD19F3A6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1398" y="2274000"/>
            <a:ext cx="3237673" cy="689747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9CE23E42-64D7-D545-AE56-C6DD0B584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1834" y="4230966"/>
            <a:ext cx="3068732" cy="361951"/>
          </a:xfrm>
          <a:prstGeom prst="rect">
            <a:avLst/>
          </a:prstGeom>
        </p:spPr>
        <p:txBody>
          <a:bodyPr/>
          <a:lstStyle>
            <a:lvl1pPr>
              <a:defRPr sz="2133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r>
              <a:rPr lang="en-US" sz="2133">
                <a:solidFill>
                  <a:schemeClr val="accent5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Lorem ipsum dolor sit 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5F3F412E-0E0F-9348-8D36-BEFBF11BDB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91398" y="4772700"/>
            <a:ext cx="3237673" cy="689747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C6AD9C39-3CA2-634F-9D66-4376102C23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25867" y="4435536"/>
            <a:ext cx="1131616" cy="711200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5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GB"/>
              <a:t>80%</a:t>
            </a:r>
            <a:endParaRPr lang="en-US"/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6C93B04A-1E80-1C40-9B3E-5A436450F6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67748" y="1968220"/>
            <a:ext cx="1131616" cy="711200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GB"/>
              <a:t>20%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190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78;p204">
            <a:extLst>
              <a:ext uri="{FF2B5EF4-FFF2-40B4-BE49-F238E27FC236}">
                <a16:creationId xmlns:a16="http://schemas.microsoft.com/office/drawing/2014/main" id="{26400E5D-158F-5542-8030-E162A4B799CF}"/>
              </a:ext>
            </a:extLst>
          </p:cNvPr>
          <p:cNvSpPr txBox="1"/>
          <p:nvPr userDrawn="1"/>
        </p:nvSpPr>
        <p:spPr>
          <a:xfrm>
            <a:off x="5075009" y="633792"/>
            <a:ext cx="827200" cy="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333" b="1" u="none" strike="noStrike" cap="none">
                <a:solidFill>
                  <a:schemeClr val="accent5"/>
                </a:solidFill>
                <a:latin typeface="CiscoSansTT" panose="020B0503020201020303" pitchFamily="34" charset="0"/>
                <a:ea typeface="Helvetica Neue"/>
                <a:cs typeface="CiscoSansTT" panose="020B0503020201020303" pitchFamily="34" charset="0"/>
                <a:sym typeface="Helvetica Neue"/>
              </a:rPr>
              <a:t>“</a:t>
            </a:r>
            <a:endParaRPr sz="5333" b="1" u="none" strike="noStrike" cap="none">
              <a:solidFill>
                <a:schemeClr val="accent5"/>
              </a:solidFill>
              <a:latin typeface="CiscoSansTT" panose="020B0503020201020303" pitchFamily="34" charset="0"/>
              <a:ea typeface="Helvetica Neue"/>
              <a:cs typeface="CiscoSansTT" panose="020B0503020201020303" pitchFamily="34" charset="0"/>
              <a:sym typeface="Helvetica Neue"/>
            </a:endParaRPr>
          </a:p>
        </p:txBody>
      </p:sp>
      <p:sp>
        <p:nvSpPr>
          <p:cNvPr id="7" name="Google Shape;1080;p204">
            <a:extLst>
              <a:ext uri="{FF2B5EF4-FFF2-40B4-BE49-F238E27FC236}">
                <a16:creationId xmlns:a16="http://schemas.microsoft.com/office/drawing/2014/main" id="{7F38C613-8B48-2549-AFD7-983B5C480D04}"/>
              </a:ext>
            </a:extLst>
          </p:cNvPr>
          <p:cNvSpPr txBox="1"/>
          <p:nvPr userDrawn="1"/>
        </p:nvSpPr>
        <p:spPr>
          <a:xfrm>
            <a:off x="8611709" y="633792"/>
            <a:ext cx="827200" cy="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333" b="1" u="none" strike="noStrike" cap="none">
                <a:solidFill>
                  <a:schemeClr val="accent1"/>
                </a:solidFill>
                <a:latin typeface="CiscoSansTT" panose="020B0503020201020303" pitchFamily="34" charset="0"/>
                <a:ea typeface="Helvetica Neue"/>
                <a:cs typeface="CiscoSansTT" panose="020B0503020201020303" pitchFamily="34" charset="0"/>
                <a:sym typeface="Helvetica Neue"/>
              </a:rPr>
              <a:t>“</a:t>
            </a:r>
            <a:endParaRPr sz="5333" b="1" u="none" strike="noStrike" cap="none">
              <a:solidFill>
                <a:schemeClr val="accent1"/>
              </a:solidFill>
              <a:latin typeface="CiscoSansTT" panose="020B0503020201020303" pitchFamily="34" charset="0"/>
              <a:ea typeface="Helvetica Neue"/>
              <a:cs typeface="CiscoSansTT" panose="020B0503020201020303" pitchFamily="34" charset="0"/>
              <a:sym typeface="Helvetica Neue"/>
            </a:endParaRPr>
          </a:p>
        </p:txBody>
      </p:sp>
      <p:sp>
        <p:nvSpPr>
          <p:cNvPr id="9" name="Google Shape;1082;p204">
            <a:extLst>
              <a:ext uri="{FF2B5EF4-FFF2-40B4-BE49-F238E27FC236}">
                <a16:creationId xmlns:a16="http://schemas.microsoft.com/office/drawing/2014/main" id="{44393B57-2E3B-C74B-A6EF-FCFAAE83FF36}"/>
              </a:ext>
            </a:extLst>
          </p:cNvPr>
          <p:cNvSpPr txBox="1"/>
          <p:nvPr userDrawn="1"/>
        </p:nvSpPr>
        <p:spPr>
          <a:xfrm>
            <a:off x="5075009" y="2512467"/>
            <a:ext cx="827200" cy="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333" b="1" u="none" strike="noStrike" cap="none">
                <a:solidFill>
                  <a:schemeClr val="accent2"/>
                </a:solidFill>
                <a:latin typeface="CiscoSansTT" panose="020B0503020201020303" pitchFamily="34" charset="0"/>
                <a:ea typeface="Helvetica Neue"/>
                <a:cs typeface="CiscoSansTT" panose="020B0503020201020303" pitchFamily="34" charset="0"/>
                <a:sym typeface="Helvetica Neue"/>
              </a:rPr>
              <a:t>“</a:t>
            </a:r>
            <a:endParaRPr sz="5333" b="1" u="none" strike="noStrike" cap="none">
              <a:solidFill>
                <a:schemeClr val="accent2"/>
              </a:solidFill>
              <a:latin typeface="CiscoSansTT" panose="020B0503020201020303" pitchFamily="34" charset="0"/>
              <a:ea typeface="Helvetica Neue"/>
              <a:cs typeface="CiscoSansTT" panose="020B0503020201020303" pitchFamily="34" charset="0"/>
              <a:sym typeface="Helvetica Neue"/>
            </a:endParaRPr>
          </a:p>
        </p:txBody>
      </p:sp>
      <p:sp>
        <p:nvSpPr>
          <p:cNvPr id="11" name="Google Shape;1084;p204">
            <a:extLst>
              <a:ext uri="{FF2B5EF4-FFF2-40B4-BE49-F238E27FC236}">
                <a16:creationId xmlns:a16="http://schemas.microsoft.com/office/drawing/2014/main" id="{67DFEBA4-D949-B646-BB4D-FEFAC24E27A4}"/>
              </a:ext>
            </a:extLst>
          </p:cNvPr>
          <p:cNvSpPr txBox="1"/>
          <p:nvPr userDrawn="1"/>
        </p:nvSpPr>
        <p:spPr>
          <a:xfrm>
            <a:off x="8611709" y="2512467"/>
            <a:ext cx="827200" cy="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333" b="1" u="none" strike="noStrike" cap="none">
                <a:solidFill>
                  <a:schemeClr val="accent5"/>
                </a:solidFill>
                <a:latin typeface="CiscoSansTT" panose="020B0503020201020303" pitchFamily="34" charset="0"/>
                <a:ea typeface="Helvetica Neue"/>
                <a:cs typeface="CiscoSansTT" panose="020B0503020201020303" pitchFamily="34" charset="0"/>
                <a:sym typeface="Helvetica Neue"/>
              </a:rPr>
              <a:t>“</a:t>
            </a:r>
            <a:endParaRPr sz="5333" b="1" u="none" strike="noStrike" cap="none">
              <a:solidFill>
                <a:schemeClr val="accent5"/>
              </a:solidFill>
              <a:latin typeface="CiscoSansTT" panose="020B0503020201020303" pitchFamily="34" charset="0"/>
              <a:ea typeface="Helvetica Neue"/>
              <a:cs typeface="CiscoSansTT" panose="020B0503020201020303" pitchFamily="34" charset="0"/>
              <a:sym typeface="Helvetica Neue"/>
            </a:endParaRPr>
          </a:p>
        </p:txBody>
      </p:sp>
      <p:sp>
        <p:nvSpPr>
          <p:cNvPr id="13" name="Google Shape;1086;p204">
            <a:extLst>
              <a:ext uri="{FF2B5EF4-FFF2-40B4-BE49-F238E27FC236}">
                <a16:creationId xmlns:a16="http://schemas.microsoft.com/office/drawing/2014/main" id="{3062C814-012F-5142-A65E-6F30A05ACCA3}"/>
              </a:ext>
            </a:extLst>
          </p:cNvPr>
          <p:cNvSpPr txBox="1"/>
          <p:nvPr userDrawn="1"/>
        </p:nvSpPr>
        <p:spPr>
          <a:xfrm>
            <a:off x="5075009" y="4379567"/>
            <a:ext cx="827200" cy="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333" b="1" u="none" strike="noStrike" cap="none">
                <a:solidFill>
                  <a:schemeClr val="accent1"/>
                </a:solidFill>
                <a:latin typeface="CiscoSansTT" panose="020B0503020201020303" pitchFamily="34" charset="0"/>
                <a:ea typeface="Helvetica Neue"/>
                <a:cs typeface="CiscoSansTT" panose="020B0503020201020303" pitchFamily="34" charset="0"/>
                <a:sym typeface="Helvetica Neue"/>
              </a:rPr>
              <a:t>“</a:t>
            </a:r>
            <a:endParaRPr sz="5333" b="1" u="none" strike="noStrike" cap="none">
              <a:solidFill>
                <a:schemeClr val="accent1"/>
              </a:solidFill>
              <a:latin typeface="CiscoSansTT" panose="020B0503020201020303" pitchFamily="34" charset="0"/>
              <a:ea typeface="Helvetica Neue"/>
              <a:cs typeface="CiscoSansTT" panose="020B0503020201020303" pitchFamily="34" charset="0"/>
              <a:sym typeface="Helvetica Neue"/>
            </a:endParaRPr>
          </a:p>
        </p:txBody>
      </p:sp>
      <p:sp>
        <p:nvSpPr>
          <p:cNvPr id="15" name="Google Shape;1088;p204">
            <a:extLst>
              <a:ext uri="{FF2B5EF4-FFF2-40B4-BE49-F238E27FC236}">
                <a16:creationId xmlns:a16="http://schemas.microsoft.com/office/drawing/2014/main" id="{2DEBB735-A5BC-D646-BCA0-775F1EDB431B}"/>
              </a:ext>
            </a:extLst>
          </p:cNvPr>
          <p:cNvSpPr txBox="1"/>
          <p:nvPr userDrawn="1"/>
        </p:nvSpPr>
        <p:spPr>
          <a:xfrm>
            <a:off x="8611709" y="4379567"/>
            <a:ext cx="827200" cy="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333" b="1" u="none" strike="noStrike" cap="none">
                <a:solidFill>
                  <a:schemeClr val="accent2"/>
                </a:solidFill>
                <a:latin typeface="CiscoSansTT" panose="020B0503020201020303" pitchFamily="34" charset="0"/>
                <a:ea typeface="Helvetica Neue"/>
                <a:cs typeface="CiscoSansTT" panose="020B0503020201020303" pitchFamily="34" charset="0"/>
                <a:sym typeface="Helvetica Neue"/>
              </a:rPr>
              <a:t>“</a:t>
            </a:r>
            <a:endParaRPr sz="5333" b="1" u="none" strike="noStrike" cap="none">
              <a:solidFill>
                <a:schemeClr val="accent2"/>
              </a:solidFill>
              <a:latin typeface="CiscoSansTT" panose="020B0503020201020303" pitchFamily="34" charset="0"/>
              <a:ea typeface="Helvetica Neue"/>
              <a:cs typeface="CiscoSansTT" panose="020B0503020201020303" pitchFamily="34" charset="0"/>
              <a:sym typeface="Helvetica Neue"/>
            </a:endParaRP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726BCDA-045A-6049-9D22-CFF07BAD0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863" y="1422707"/>
            <a:ext cx="3564468" cy="1580813"/>
          </a:xfrm>
          <a:prstGeom prst="rect">
            <a:avLst/>
          </a:prstGeom>
        </p:spPr>
        <p:txBody>
          <a:bodyPr/>
          <a:lstStyle>
            <a:lvl1pPr>
              <a:defRPr sz="48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60AFAD34-CFFF-EF48-B99C-F11DFD70F0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83450" y="1043471"/>
            <a:ext cx="1914801" cy="1038091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5DED0708-F6D0-9247-BBE1-821405FF82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83450" y="2909821"/>
            <a:ext cx="1914801" cy="1038091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5CCA10A3-3B40-D248-9C55-B94F50E738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3450" y="4776921"/>
            <a:ext cx="1914801" cy="1038091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BC3462B6-4CC9-5145-9E61-C762FD2757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20152" y="1042988"/>
            <a:ext cx="1914801" cy="1038091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294218C0-ED14-EF44-B6DB-22164D3882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52" y="2909339"/>
            <a:ext cx="1914801" cy="1038091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9440408-FB70-0E48-9191-949F57EAAB2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20152" y="4776439"/>
            <a:ext cx="1914801" cy="1038091"/>
          </a:xfrm>
          <a:prstGeom prst="rect">
            <a:avLst/>
          </a:prstGeom>
        </p:spPr>
        <p:txBody>
          <a:bodyPr/>
          <a:lstStyle>
            <a:lvl1pPr>
              <a:defRPr sz="14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870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94;p205">
            <a:extLst>
              <a:ext uri="{FF2B5EF4-FFF2-40B4-BE49-F238E27FC236}">
                <a16:creationId xmlns:a16="http://schemas.microsoft.com/office/drawing/2014/main" id="{030158BC-83B1-A245-BC81-36F83B2949E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02" t="28967" r="36992"/>
          <a:stretch/>
        </p:blipFill>
        <p:spPr>
          <a:xfrm flipH="1">
            <a:off x="4434501" y="1"/>
            <a:ext cx="77575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96;p205">
            <a:extLst>
              <a:ext uri="{FF2B5EF4-FFF2-40B4-BE49-F238E27FC236}">
                <a16:creationId xmlns:a16="http://schemas.microsoft.com/office/drawing/2014/main" id="{3CB0C1D6-49B0-3343-A645-A69C0CBEB7E0}"/>
              </a:ext>
            </a:extLst>
          </p:cNvPr>
          <p:cNvSpPr/>
          <p:nvPr userDrawn="1"/>
        </p:nvSpPr>
        <p:spPr>
          <a:xfrm>
            <a:off x="-3434433" y="-1207309"/>
            <a:ext cx="9938400" cy="993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FAD90AD-194D-5A48-AB22-846B69CB82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2717" y="2309927"/>
            <a:ext cx="4525755" cy="1218588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6B787457-39AA-B246-81C6-F6BAEB9A8F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2717" y="3890434"/>
            <a:ext cx="4316276" cy="596223"/>
          </a:xfrm>
          <a:prstGeom prst="rect">
            <a:avLst/>
          </a:prstGeom>
        </p:spPr>
        <p:txBody>
          <a:bodyPr/>
          <a:lstStyle>
            <a:lvl1pPr>
              <a:defRPr sz="2133" b="0" i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r>
              <a:rPr lang="en-US" sz="2133">
                <a:solidFill>
                  <a:schemeClr val="accent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sz="2133" err="1">
                <a:solidFill>
                  <a:schemeClr val="accent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 sz="2133">
                <a:solidFill>
                  <a:schemeClr val="accent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2133" err="1">
                <a:solidFill>
                  <a:schemeClr val="accent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 sz="2133">
                <a:solidFill>
                  <a:schemeClr val="accent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2133" err="1">
                <a:solidFill>
                  <a:schemeClr val="accent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adipiscing</a:t>
            </a:r>
            <a:r>
              <a:rPr lang="en-US" sz="2133">
                <a:solidFill>
                  <a:schemeClr val="accent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2133" err="1">
                <a:solidFill>
                  <a:schemeClr val="accent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r>
              <a:rPr lang="en-US" sz="2133">
                <a:solidFill>
                  <a:schemeClr val="accent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diem</a:t>
            </a:r>
            <a:endParaRPr lang="en-US" sz="2133">
              <a:solidFill>
                <a:schemeClr val="accent1"/>
              </a:solidFill>
              <a:latin typeface="CiscoSansTT ExtraLight" panose="020B0303020201020303" pitchFamily="34" charset="0"/>
              <a:cs typeface="CiscoSansTT ExtraLight" panose="020B0303020201020303" pitchFamily="34" charset="0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64497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30;p207">
            <a:extLst>
              <a:ext uri="{FF2B5EF4-FFF2-40B4-BE49-F238E27FC236}">
                <a16:creationId xmlns:a16="http://schemas.microsoft.com/office/drawing/2014/main" id="{AC3A1526-66E1-6944-A61D-9B739921C2A9}"/>
              </a:ext>
            </a:extLst>
          </p:cNvPr>
          <p:cNvSpPr/>
          <p:nvPr userDrawn="1"/>
        </p:nvSpPr>
        <p:spPr>
          <a:xfrm>
            <a:off x="427333" y="6220800"/>
            <a:ext cx="3777812" cy="3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Google Shape;1132;p207">
            <a:extLst>
              <a:ext uri="{FF2B5EF4-FFF2-40B4-BE49-F238E27FC236}">
                <a16:creationId xmlns:a16="http://schemas.microsoft.com/office/drawing/2014/main" id="{18B56E4E-A750-9144-AD27-2E46BFFC0E79}"/>
              </a:ext>
            </a:extLst>
          </p:cNvPr>
          <p:cNvPicPr preferRelativeResize="0"/>
          <p:nvPr userDrawn="1"/>
        </p:nvPicPr>
        <p:blipFill rotWithShape="1">
          <a:blip r:embed="rId2"/>
          <a:srcRect l="12436" t="7761" r="21096" b="-29413"/>
          <a:stretch/>
        </p:blipFill>
        <p:spPr>
          <a:xfrm>
            <a:off x="715336" y="3215367"/>
            <a:ext cx="2421200" cy="536799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5" name="Google Shape;1121;p207">
            <a:extLst>
              <a:ext uri="{FF2B5EF4-FFF2-40B4-BE49-F238E27FC236}">
                <a16:creationId xmlns:a16="http://schemas.microsoft.com/office/drawing/2014/main" id="{A82CF234-E76E-7749-81C6-A9C7188C88B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558233" y="2806247"/>
            <a:ext cx="992268" cy="99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22;p207">
            <a:extLst>
              <a:ext uri="{FF2B5EF4-FFF2-40B4-BE49-F238E27FC236}">
                <a16:creationId xmlns:a16="http://schemas.microsoft.com/office/drawing/2014/main" id="{0E92649C-A047-1045-B953-1952ABDB61A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558233" y="1147700"/>
            <a:ext cx="992267" cy="9922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23;p207">
            <a:extLst>
              <a:ext uri="{FF2B5EF4-FFF2-40B4-BE49-F238E27FC236}">
                <a16:creationId xmlns:a16="http://schemas.microsoft.com/office/drawing/2014/main" id="{8A723C90-3442-D34A-B94F-98829CB249F5}"/>
              </a:ext>
            </a:extLst>
          </p:cNvPr>
          <p:cNvSpPr/>
          <p:nvPr userDrawn="1"/>
        </p:nvSpPr>
        <p:spPr>
          <a:xfrm rot="10800000">
            <a:off x="6393167" y="-1261500"/>
            <a:ext cx="1322400" cy="6938400"/>
          </a:xfrm>
          <a:prstGeom prst="roundRect">
            <a:avLst>
              <a:gd name="adj" fmla="val 49012"/>
            </a:avLst>
          </a:prstGeom>
          <a:solidFill>
            <a:srgbClr val="ECF1F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Google Shape;1124;p207">
            <a:extLst>
              <a:ext uri="{FF2B5EF4-FFF2-40B4-BE49-F238E27FC236}">
                <a16:creationId xmlns:a16="http://schemas.microsoft.com/office/drawing/2014/main" id="{D9F05520-2E4F-7244-81CF-70328E642BCF}"/>
              </a:ext>
            </a:extLst>
          </p:cNvPr>
          <p:cNvSpPr/>
          <p:nvPr userDrawn="1"/>
        </p:nvSpPr>
        <p:spPr>
          <a:xfrm rot="10800000">
            <a:off x="6558167" y="2806133"/>
            <a:ext cx="992400" cy="99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" name="Google Shape;1125;p207">
            <a:extLst>
              <a:ext uri="{FF2B5EF4-FFF2-40B4-BE49-F238E27FC236}">
                <a16:creationId xmlns:a16="http://schemas.microsoft.com/office/drawing/2014/main" id="{31EC4E0C-C6D5-EA4A-84E8-F146F58F9BD0}"/>
              </a:ext>
            </a:extLst>
          </p:cNvPr>
          <p:cNvSpPr/>
          <p:nvPr userDrawn="1"/>
        </p:nvSpPr>
        <p:spPr>
          <a:xfrm rot="10800000">
            <a:off x="6558167" y="1147567"/>
            <a:ext cx="992400" cy="99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126;p207">
            <a:extLst>
              <a:ext uri="{FF2B5EF4-FFF2-40B4-BE49-F238E27FC236}">
                <a16:creationId xmlns:a16="http://schemas.microsoft.com/office/drawing/2014/main" id="{C9C975E5-97B0-814D-A40E-A8A0C88E466E}"/>
              </a:ext>
            </a:extLst>
          </p:cNvPr>
          <p:cNvSpPr/>
          <p:nvPr userDrawn="1"/>
        </p:nvSpPr>
        <p:spPr>
          <a:xfrm rot="10800000">
            <a:off x="6558167" y="4464700"/>
            <a:ext cx="992400" cy="99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" name="Google Shape;1127;p207">
            <a:extLst>
              <a:ext uri="{FF2B5EF4-FFF2-40B4-BE49-F238E27FC236}">
                <a16:creationId xmlns:a16="http://schemas.microsoft.com/office/drawing/2014/main" id="{F07E3FC6-6343-C944-A2A7-C7FB77D6038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756499" y="4670673"/>
            <a:ext cx="595732" cy="59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28;p207">
            <a:extLst>
              <a:ext uri="{FF2B5EF4-FFF2-40B4-BE49-F238E27FC236}">
                <a16:creationId xmlns:a16="http://schemas.microsoft.com/office/drawing/2014/main" id="{0DE17A13-9E27-FD46-BEBD-D95C6D4041D3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756501" y="3004467"/>
            <a:ext cx="595732" cy="59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29;p207">
            <a:extLst>
              <a:ext uri="{FF2B5EF4-FFF2-40B4-BE49-F238E27FC236}">
                <a16:creationId xmlns:a16="http://schemas.microsoft.com/office/drawing/2014/main" id="{CEC18A07-E555-C941-AD61-E9D2EB4F7C0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6756501" y="1345901"/>
            <a:ext cx="595732" cy="59573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136;p207">
            <a:extLst>
              <a:ext uri="{FF2B5EF4-FFF2-40B4-BE49-F238E27FC236}">
                <a16:creationId xmlns:a16="http://schemas.microsoft.com/office/drawing/2014/main" id="{DF0A17D8-376F-5B45-933A-015E131668BD}"/>
              </a:ext>
            </a:extLst>
          </p:cNvPr>
          <p:cNvSpPr/>
          <p:nvPr userDrawn="1"/>
        </p:nvSpPr>
        <p:spPr>
          <a:xfrm>
            <a:off x="6558167" y="1113767"/>
            <a:ext cx="992400" cy="99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9" name="Google Shape;1137;p207">
            <a:extLst>
              <a:ext uri="{FF2B5EF4-FFF2-40B4-BE49-F238E27FC236}">
                <a16:creationId xmlns:a16="http://schemas.microsoft.com/office/drawing/2014/main" id="{6EB3619F-4196-ED43-BC05-8D21CEE1B9BB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756501" y="1312101"/>
            <a:ext cx="595732" cy="59573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C10FCF90-52F9-6B4E-BC78-B1C5CD3FEC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4035" y="1255576"/>
            <a:ext cx="2898163" cy="689747"/>
          </a:xfrm>
          <a:prstGeom prst="rect">
            <a:avLst/>
          </a:prstGeo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endParaRPr lang="en-US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E7EFBA04-2C7B-2E43-A0A7-989B353F08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4035" y="2923611"/>
            <a:ext cx="2898163" cy="689747"/>
          </a:xfrm>
          <a:prstGeom prst="rect">
            <a:avLst/>
          </a:prstGeo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endParaRPr lang="en-US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BBBA6DBB-FF89-0443-B173-246B95EBA0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4033" y="4582127"/>
            <a:ext cx="2898163" cy="689747"/>
          </a:xfrm>
          <a:prstGeom prst="rect">
            <a:avLst/>
          </a:prstGeo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867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endParaRPr lang="en-US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4B5606D5-D1E4-1348-9D8E-8D8378A68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198" y="1419518"/>
            <a:ext cx="3564468" cy="1218588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295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158;p209">
            <a:extLst>
              <a:ext uri="{FF2B5EF4-FFF2-40B4-BE49-F238E27FC236}">
                <a16:creationId xmlns:a16="http://schemas.microsoft.com/office/drawing/2014/main" id="{883AA303-CF1A-1846-8C6D-E54509EDFA1B}"/>
              </a:ext>
            </a:extLst>
          </p:cNvPr>
          <p:cNvPicPr preferRelativeResize="0"/>
          <p:nvPr userDrawn="1"/>
        </p:nvPicPr>
        <p:blipFill rotWithShape="1">
          <a:blip r:embed="rId2"/>
          <a:srcRect r="11639" b="2546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59;p209">
            <a:extLst>
              <a:ext uri="{FF2B5EF4-FFF2-40B4-BE49-F238E27FC236}">
                <a16:creationId xmlns:a16="http://schemas.microsoft.com/office/drawing/2014/main" id="{0FD566EA-DAB5-974E-B1D9-9B624C03FEBA}"/>
              </a:ext>
            </a:extLst>
          </p:cNvPr>
          <p:cNvSpPr/>
          <p:nvPr userDrawn="1"/>
        </p:nvSpPr>
        <p:spPr>
          <a:xfrm rot="10800000">
            <a:off x="0" y="0"/>
            <a:ext cx="12192000" cy="7636427"/>
          </a:xfrm>
          <a:prstGeom prst="rect">
            <a:avLst/>
          </a:prstGeom>
          <a:gradFill>
            <a:gsLst>
              <a:gs pos="0">
                <a:srgbClr val="0D274D">
                  <a:alpha val="0"/>
                </a:srgbClr>
              </a:gs>
              <a:gs pos="100000">
                <a:srgbClr val="0D274D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265E67DC-0D39-434C-8F32-63A1AD0CD7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34823" y="4999433"/>
            <a:ext cx="1641299" cy="361041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Person Name</a:t>
            </a:r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70925D7-95D9-DE4C-8670-93C1A5195C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6400" y="1645377"/>
            <a:ext cx="8090227" cy="2731552"/>
          </a:xfrm>
          <a:prstGeom prst="rect">
            <a:avLst/>
          </a:prstGeom>
        </p:spPr>
        <p:txBody>
          <a:bodyPr/>
          <a:lstStyle>
            <a:lvl1pPr algn="ctr"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,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adipiscing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elit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.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rPr>
              <a:t>Etiam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rPr>
              <a:t>imperdiet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 pulvinar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lectus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 et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vehicula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. </a:t>
            </a:r>
            <a:r>
              <a:rPr lang="en-US" sz="3200" b="1" err="1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  <a:sym typeface="Helvetica Neue Light"/>
              </a:rPr>
              <a:t>Vivamus</a:t>
            </a:r>
            <a:r>
              <a:rPr lang="en-US" sz="3200" b="1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  <a:sym typeface="Helvetica Neue Light"/>
              </a:rPr>
              <a:t> lacinia, 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dolor </a:t>
            </a:r>
            <a:r>
              <a:rPr lang="en-US" sz="3200" b="1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  <a:sym typeface="Helvetica Neue Light"/>
              </a:rPr>
              <a:t>sed </a:t>
            </a:r>
            <a:r>
              <a:rPr lang="en-US" sz="3200" b="1" err="1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  <a:sym typeface="Helvetica Neue Light"/>
              </a:rPr>
              <a:t>scelerisque</a:t>
            </a:r>
            <a:r>
              <a:rPr lang="en-US" sz="3200" b="1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  <a:sym typeface="Helvetica Neue Light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malesuada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,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turpis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enim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rPr>
              <a:t>ullamcorper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rPr>
              <a:t>neque</a:t>
            </a:r>
            <a:r>
              <a:rPr lang="en-US" sz="3200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5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68;p210">
            <a:extLst>
              <a:ext uri="{FF2B5EF4-FFF2-40B4-BE49-F238E27FC236}">
                <a16:creationId xmlns:a16="http://schemas.microsoft.com/office/drawing/2014/main" id="{A60A64A7-D1BD-A243-AC27-97BAABC70872}"/>
              </a:ext>
            </a:extLst>
          </p:cNvPr>
          <p:cNvSpPr/>
          <p:nvPr userDrawn="1"/>
        </p:nvSpPr>
        <p:spPr>
          <a:xfrm>
            <a:off x="-664967" y="-787367"/>
            <a:ext cx="1791600" cy="179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92C969-60A0-1E48-B85E-3C7B1B13C55E}"/>
              </a:ext>
            </a:extLst>
          </p:cNvPr>
          <p:cNvGrpSpPr/>
          <p:nvPr userDrawn="1"/>
        </p:nvGrpSpPr>
        <p:grpSpPr>
          <a:xfrm>
            <a:off x="4729168" y="1645400"/>
            <a:ext cx="7107233" cy="3773200"/>
            <a:chOff x="3546875" y="1216317"/>
            <a:chExt cx="5330425" cy="2829900"/>
          </a:xfrm>
        </p:grpSpPr>
        <p:sp>
          <p:nvSpPr>
            <p:cNvPr id="7" name="Google Shape;1170;p210">
              <a:extLst>
                <a:ext uri="{FF2B5EF4-FFF2-40B4-BE49-F238E27FC236}">
                  <a16:creationId xmlns:a16="http://schemas.microsoft.com/office/drawing/2014/main" id="{9D358E20-5CC6-C442-8D56-04BF302E5D19}"/>
                </a:ext>
              </a:extLst>
            </p:cNvPr>
            <p:cNvSpPr/>
            <p:nvPr/>
          </p:nvSpPr>
          <p:spPr>
            <a:xfrm>
              <a:off x="3546875" y="1287025"/>
              <a:ext cx="3938100" cy="745500"/>
            </a:xfrm>
            <a:prstGeom prst="rect">
              <a:avLst/>
            </a:prstGeom>
            <a:solidFill>
              <a:srgbClr val="BBCDDF">
                <a:alpha val="26670"/>
              </a:srgbClr>
            </a:solidFill>
            <a:ln>
              <a:noFill/>
            </a:ln>
          </p:spPr>
          <p:txBody>
            <a:bodyPr spcFirstLastPara="1" wrap="square" lIns="243000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600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Title</a:t>
              </a:r>
              <a:endParaRPr sz="1600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sp>
          <p:nvSpPr>
            <p:cNvPr id="8" name="Google Shape;1171;p210">
              <a:extLst>
                <a:ext uri="{FF2B5EF4-FFF2-40B4-BE49-F238E27FC236}">
                  <a16:creationId xmlns:a16="http://schemas.microsoft.com/office/drawing/2014/main" id="{C5C1AE6E-CE7D-8D49-8581-2268C24A2BC8}"/>
                </a:ext>
              </a:extLst>
            </p:cNvPr>
            <p:cNvSpPr/>
            <p:nvPr/>
          </p:nvSpPr>
          <p:spPr>
            <a:xfrm>
              <a:off x="7459500" y="1287025"/>
              <a:ext cx="1417800" cy="745500"/>
            </a:xfrm>
            <a:prstGeom prst="rect">
              <a:avLst/>
            </a:prstGeom>
            <a:solidFill>
              <a:srgbClr val="1E4471"/>
            </a:solidFill>
            <a:ln>
              <a:noFill/>
            </a:ln>
          </p:spPr>
          <p:txBody>
            <a:bodyPr spcFirstLastPara="1" wrap="square" lIns="243000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1" i="0" u="none" strike="noStrike" cap="none">
                <a:solidFill>
                  <a:srgbClr val="242524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" name="Google Shape;1172;p210">
              <a:extLst>
                <a:ext uri="{FF2B5EF4-FFF2-40B4-BE49-F238E27FC236}">
                  <a16:creationId xmlns:a16="http://schemas.microsoft.com/office/drawing/2014/main" id="{1CA5275C-5E5A-0247-8D11-4A37C469E01C}"/>
                </a:ext>
              </a:extLst>
            </p:cNvPr>
            <p:cNvSpPr txBox="1"/>
            <p:nvPr/>
          </p:nvSpPr>
          <p:spPr>
            <a:xfrm>
              <a:off x="4962973" y="1462310"/>
              <a:ext cx="688200" cy="1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 b="1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"/>
                  <a:cs typeface="CiscoSansTT ExtraLight" panose="020B0303020201020303" pitchFamily="34" charset="0"/>
                  <a:sym typeface="Helvetica Neue"/>
                </a:rPr>
                <a:t>Heading</a:t>
              </a:r>
              <a:endParaRPr sz="1200" b="1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endParaRPr>
            </a:p>
          </p:txBody>
        </p:sp>
        <p:sp>
          <p:nvSpPr>
            <p:cNvPr id="10" name="Google Shape;1173;p210">
              <a:extLst>
                <a:ext uri="{FF2B5EF4-FFF2-40B4-BE49-F238E27FC236}">
                  <a16:creationId xmlns:a16="http://schemas.microsoft.com/office/drawing/2014/main" id="{64CD8DC6-28CB-4B40-AE7C-A0C2B462A783}"/>
                </a:ext>
              </a:extLst>
            </p:cNvPr>
            <p:cNvSpPr txBox="1"/>
            <p:nvPr/>
          </p:nvSpPr>
          <p:spPr>
            <a:xfrm>
              <a:off x="4963003" y="1631883"/>
              <a:ext cx="10428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333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Lorem ipsum</a:t>
              </a:r>
              <a:endParaRPr sz="1333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sp>
          <p:nvSpPr>
            <p:cNvPr id="11" name="Google Shape;1174;p210">
              <a:extLst>
                <a:ext uri="{FF2B5EF4-FFF2-40B4-BE49-F238E27FC236}">
                  <a16:creationId xmlns:a16="http://schemas.microsoft.com/office/drawing/2014/main" id="{F598C781-29D9-9140-A126-A20EF6B39961}"/>
                </a:ext>
              </a:extLst>
            </p:cNvPr>
            <p:cNvSpPr txBox="1"/>
            <p:nvPr/>
          </p:nvSpPr>
          <p:spPr>
            <a:xfrm>
              <a:off x="6295219" y="1462310"/>
              <a:ext cx="548400" cy="1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 b="1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"/>
                  <a:cs typeface="CiscoSansTT ExtraLight" panose="020B0303020201020303" pitchFamily="34" charset="0"/>
                  <a:sym typeface="Helvetica Neue"/>
                </a:rPr>
                <a:t>Heading</a:t>
              </a:r>
              <a:endParaRPr sz="1200" b="1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endParaRPr>
            </a:p>
          </p:txBody>
        </p:sp>
        <p:sp>
          <p:nvSpPr>
            <p:cNvPr id="12" name="Google Shape;1175;p210">
              <a:extLst>
                <a:ext uri="{FF2B5EF4-FFF2-40B4-BE49-F238E27FC236}">
                  <a16:creationId xmlns:a16="http://schemas.microsoft.com/office/drawing/2014/main" id="{09D3E8D0-F1CA-3C41-93C1-EB443C9DC2E3}"/>
                </a:ext>
              </a:extLst>
            </p:cNvPr>
            <p:cNvSpPr txBox="1"/>
            <p:nvPr/>
          </p:nvSpPr>
          <p:spPr>
            <a:xfrm>
              <a:off x="6295217" y="1637241"/>
              <a:ext cx="6075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600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-3.03%</a:t>
              </a:r>
              <a:endParaRPr sz="1600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sp>
          <p:nvSpPr>
            <p:cNvPr id="13" name="Google Shape;1176;p210">
              <a:extLst>
                <a:ext uri="{FF2B5EF4-FFF2-40B4-BE49-F238E27FC236}">
                  <a16:creationId xmlns:a16="http://schemas.microsoft.com/office/drawing/2014/main" id="{EBBAE319-1D17-6049-AF19-8B69916B9482}"/>
                </a:ext>
              </a:extLst>
            </p:cNvPr>
            <p:cNvSpPr txBox="1"/>
            <p:nvPr/>
          </p:nvSpPr>
          <p:spPr>
            <a:xfrm>
              <a:off x="7637176" y="1462310"/>
              <a:ext cx="372900" cy="1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 b="1" u="none" strike="noStrike" cap="none">
                  <a:solidFill>
                    <a:srgbClr val="FFFFFF"/>
                  </a:solidFill>
                  <a:latin typeface="CiscoSansTT ExtraLight" panose="020B0303020201020303" pitchFamily="34" charset="0"/>
                  <a:ea typeface="Helvetica Neue"/>
                  <a:cs typeface="CiscoSansTT ExtraLight" panose="020B0303020201020303" pitchFamily="34" charset="0"/>
                  <a:sym typeface="Helvetica Neue"/>
                </a:rPr>
                <a:t>Total</a:t>
              </a:r>
              <a:endParaRPr sz="1200" b="1" u="none" strike="noStrike" cap="none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endParaRPr>
            </a:p>
          </p:txBody>
        </p:sp>
        <p:sp>
          <p:nvSpPr>
            <p:cNvPr id="14" name="Google Shape;1177;p210">
              <a:extLst>
                <a:ext uri="{FF2B5EF4-FFF2-40B4-BE49-F238E27FC236}">
                  <a16:creationId xmlns:a16="http://schemas.microsoft.com/office/drawing/2014/main" id="{233F7FEC-7E4C-B04B-8EBB-8A8F58E0A750}"/>
                </a:ext>
              </a:extLst>
            </p:cNvPr>
            <p:cNvSpPr txBox="1"/>
            <p:nvPr/>
          </p:nvSpPr>
          <p:spPr>
            <a:xfrm>
              <a:off x="7637209" y="1631874"/>
              <a:ext cx="5163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600" u="none" strike="noStrike" cap="none">
                  <a:solidFill>
                    <a:srgbClr val="FFFFFF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XX%</a:t>
              </a:r>
              <a:endParaRPr sz="1600" u="none" strike="noStrike" cap="none">
                <a:solidFill>
                  <a:srgbClr val="FFFFFF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sp>
          <p:nvSpPr>
            <p:cNvPr id="15" name="Google Shape;1178;p210">
              <a:extLst>
                <a:ext uri="{FF2B5EF4-FFF2-40B4-BE49-F238E27FC236}">
                  <a16:creationId xmlns:a16="http://schemas.microsoft.com/office/drawing/2014/main" id="{77AA6322-E4FD-8848-9C8A-7D2B2DA36E06}"/>
                </a:ext>
              </a:extLst>
            </p:cNvPr>
            <p:cNvSpPr/>
            <p:nvPr/>
          </p:nvSpPr>
          <p:spPr>
            <a:xfrm>
              <a:off x="3546875" y="2232982"/>
              <a:ext cx="3938100" cy="745500"/>
            </a:xfrm>
            <a:prstGeom prst="rect">
              <a:avLst/>
            </a:prstGeom>
            <a:solidFill>
              <a:srgbClr val="BBCDDF">
                <a:alpha val="26670"/>
              </a:srgbClr>
            </a:solidFill>
            <a:ln>
              <a:noFill/>
            </a:ln>
          </p:spPr>
          <p:txBody>
            <a:bodyPr spcFirstLastPara="1" wrap="square" lIns="243000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600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Title</a:t>
              </a:r>
              <a:endParaRPr sz="1600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sp>
          <p:nvSpPr>
            <p:cNvPr id="16" name="Google Shape;1179;p210">
              <a:extLst>
                <a:ext uri="{FF2B5EF4-FFF2-40B4-BE49-F238E27FC236}">
                  <a16:creationId xmlns:a16="http://schemas.microsoft.com/office/drawing/2014/main" id="{BF540065-8D34-E445-84A7-B3919BCC201A}"/>
                </a:ext>
              </a:extLst>
            </p:cNvPr>
            <p:cNvSpPr/>
            <p:nvPr/>
          </p:nvSpPr>
          <p:spPr>
            <a:xfrm>
              <a:off x="7444609" y="2232982"/>
              <a:ext cx="1417800" cy="745500"/>
            </a:xfrm>
            <a:prstGeom prst="rect">
              <a:avLst/>
            </a:prstGeom>
            <a:solidFill>
              <a:srgbClr val="1E4471"/>
            </a:solidFill>
            <a:ln>
              <a:noFill/>
            </a:ln>
          </p:spPr>
          <p:txBody>
            <a:bodyPr spcFirstLastPara="1" wrap="square" lIns="243000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1" i="0" u="none" strike="noStrike" cap="none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" name="Google Shape;1180;p210">
              <a:extLst>
                <a:ext uri="{FF2B5EF4-FFF2-40B4-BE49-F238E27FC236}">
                  <a16:creationId xmlns:a16="http://schemas.microsoft.com/office/drawing/2014/main" id="{0E3C88C3-BA48-6C49-9E04-7D9B30D7C09C}"/>
                </a:ext>
              </a:extLst>
            </p:cNvPr>
            <p:cNvSpPr txBox="1"/>
            <p:nvPr/>
          </p:nvSpPr>
          <p:spPr>
            <a:xfrm>
              <a:off x="4962982" y="2404069"/>
              <a:ext cx="6882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 b="1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"/>
                  <a:cs typeface="CiscoSansTT ExtraLight" panose="020B0303020201020303" pitchFamily="34" charset="0"/>
                  <a:sym typeface="Helvetica Neue"/>
                </a:rPr>
                <a:t>Volume</a:t>
              </a:r>
              <a:endParaRPr sz="1200" b="1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endParaRPr>
            </a:p>
          </p:txBody>
        </p:sp>
        <p:sp>
          <p:nvSpPr>
            <p:cNvPr id="18" name="Google Shape;1181;p210">
              <a:extLst>
                <a:ext uri="{FF2B5EF4-FFF2-40B4-BE49-F238E27FC236}">
                  <a16:creationId xmlns:a16="http://schemas.microsoft.com/office/drawing/2014/main" id="{9BCA2BFE-ABC9-D04C-9569-69F9D50102EA}"/>
                </a:ext>
              </a:extLst>
            </p:cNvPr>
            <p:cNvSpPr txBox="1"/>
            <p:nvPr/>
          </p:nvSpPr>
          <p:spPr>
            <a:xfrm>
              <a:off x="4963003" y="2577840"/>
              <a:ext cx="10428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333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Lorem ipsum</a:t>
              </a:r>
              <a:endParaRPr sz="1333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sp>
          <p:nvSpPr>
            <p:cNvPr id="19" name="Google Shape;1182;p210">
              <a:extLst>
                <a:ext uri="{FF2B5EF4-FFF2-40B4-BE49-F238E27FC236}">
                  <a16:creationId xmlns:a16="http://schemas.microsoft.com/office/drawing/2014/main" id="{4E3CD3A9-FDE0-A84C-835C-EA6E6BAEF93A}"/>
                </a:ext>
              </a:extLst>
            </p:cNvPr>
            <p:cNvSpPr txBox="1"/>
            <p:nvPr/>
          </p:nvSpPr>
          <p:spPr>
            <a:xfrm>
              <a:off x="6295220" y="2404059"/>
              <a:ext cx="5484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 b="1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"/>
                  <a:cs typeface="CiscoSansTT ExtraLight" panose="020B0303020201020303" pitchFamily="34" charset="0"/>
                  <a:sym typeface="Helvetica Neue"/>
                </a:rPr>
                <a:t>Heading</a:t>
              </a:r>
              <a:endParaRPr sz="1200" b="1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endParaRPr>
            </a:p>
          </p:txBody>
        </p:sp>
        <p:sp>
          <p:nvSpPr>
            <p:cNvPr id="20" name="Google Shape;1183;p210">
              <a:extLst>
                <a:ext uri="{FF2B5EF4-FFF2-40B4-BE49-F238E27FC236}">
                  <a16:creationId xmlns:a16="http://schemas.microsoft.com/office/drawing/2014/main" id="{D7F4D6BA-2305-C24A-AB6B-CC971385CA73}"/>
                </a:ext>
              </a:extLst>
            </p:cNvPr>
            <p:cNvSpPr txBox="1"/>
            <p:nvPr/>
          </p:nvSpPr>
          <p:spPr>
            <a:xfrm>
              <a:off x="6295217" y="2583198"/>
              <a:ext cx="6075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600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-0.12%</a:t>
              </a:r>
              <a:endParaRPr sz="1600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sp>
          <p:nvSpPr>
            <p:cNvPr id="21" name="Google Shape;1184;p210">
              <a:extLst>
                <a:ext uri="{FF2B5EF4-FFF2-40B4-BE49-F238E27FC236}">
                  <a16:creationId xmlns:a16="http://schemas.microsoft.com/office/drawing/2014/main" id="{6970ED06-CCC3-DE4F-AE08-89A56875F8AC}"/>
                </a:ext>
              </a:extLst>
            </p:cNvPr>
            <p:cNvSpPr txBox="1"/>
            <p:nvPr/>
          </p:nvSpPr>
          <p:spPr>
            <a:xfrm>
              <a:off x="7637187" y="2404059"/>
              <a:ext cx="3729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 b="1" u="none" strike="noStrike" cap="none">
                  <a:solidFill>
                    <a:srgbClr val="FFFFFF"/>
                  </a:solidFill>
                  <a:latin typeface="CiscoSansTT ExtraLight" panose="020B0303020201020303" pitchFamily="34" charset="0"/>
                  <a:ea typeface="Helvetica Neue"/>
                  <a:cs typeface="CiscoSansTT ExtraLight" panose="020B0303020201020303" pitchFamily="34" charset="0"/>
                  <a:sym typeface="Helvetica Neue"/>
                </a:rPr>
                <a:t>Total</a:t>
              </a:r>
              <a:endParaRPr sz="1200" b="1" u="none" strike="noStrike" cap="none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1200" b="1" u="none" strike="noStrike" cap="none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endParaRPr>
            </a:p>
          </p:txBody>
        </p:sp>
        <p:sp>
          <p:nvSpPr>
            <p:cNvPr id="22" name="Google Shape;1185;p210">
              <a:extLst>
                <a:ext uri="{FF2B5EF4-FFF2-40B4-BE49-F238E27FC236}">
                  <a16:creationId xmlns:a16="http://schemas.microsoft.com/office/drawing/2014/main" id="{30650E26-1010-D54E-BE45-943E56314EB4}"/>
                </a:ext>
              </a:extLst>
            </p:cNvPr>
            <p:cNvSpPr txBox="1"/>
            <p:nvPr/>
          </p:nvSpPr>
          <p:spPr>
            <a:xfrm>
              <a:off x="7637209" y="2577831"/>
              <a:ext cx="4197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600" u="none" strike="noStrike" cap="none">
                  <a:solidFill>
                    <a:srgbClr val="FFFFFF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XX%</a:t>
              </a:r>
              <a:endParaRPr sz="1600" u="none" strike="noStrike" cap="none">
                <a:solidFill>
                  <a:srgbClr val="FFFFFF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sp>
          <p:nvSpPr>
            <p:cNvPr id="23" name="Google Shape;1186;p210">
              <a:extLst>
                <a:ext uri="{FF2B5EF4-FFF2-40B4-BE49-F238E27FC236}">
                  <a16:creationId xmlns:a16="http://schemas.microsoft.com/office/drawing/2014/main" id="{2489BBDC-761E-204E-8835-37BAEAEF5C2D}"/>
                </a:ext>
              </a:extLst>
            </p:cNvPr>
            <p:cNvSpPr/>
            <p:nvPr/>
          </p:nvSpPr>
          <p:spPr>
            <a:xfrm>
              <a:off x="3546875" y="3179350"/>
              <a:ext cx="3938100" cy="745500"/>
            </a:xfrm>
            <a:prstGeom prst="rect">
              <a:avLst/>
            </a:prstGeom>
            <a:solidFill>
              <a:srgbClr val="BBCDDF">
                <a:alpha val="26670"/>
              </a:srgbClr>
            </a:solidFill>
            <a:ln>
              <a:noFill/>
            </a:ln>
          </p:spPr>
          <p:txBody>
            <a:bodyPr spcFirstLastPara="1" wrap="square" lIns="243000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600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Title</a:t>
              </a:r>
              <a:endParaRPr sz="1600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sp>
          <p:nvSpPr>
            <p:cNvPr id="24" name="Google Shape;1187;p210">
              <a:extLst>
                <a:ext uri="{FF2B5EF4-FFF2-40B4-BE49-F238E27FC236}">
                  <a16:creationId xmlns:a16="http://schemas.microsoft.com/office/drawing/2014/main" id="{791A08F2-3C48-7441-BD30-CC8FA5E9006C}"/>
                </a:ext>
              </a:extLst>
            </p:cNvPr>
            <p:cNvSpPr/>
            <p:nvPr/>
          </p:nvSpPr>
          <p:spPr>
            <a:xfrm>
              <a:off x="7459500" y="3179350"/>
              <a:ext cx="1417800" cy="745500"/>
            </a:xfrm>
            <a:prstGeom prst="rect">
              <a:avLst/>
            </a:prstGeom>
            <a:solidFill>
              <a:srgbClr val="1E4471"/>
            </a:solidFill>
            <a:ln>
              <a:noFill/>
            </a:ln>
          </p:spPr>
          <p:txBody>
            <a:bodyPr spcFirstLastPara="1" wrap="square" lIns="243000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1" i="0" u="none" strike="noStrike" cap="none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" name="Google Shape;1188;p210">
              <a:extLst>
                <a:ext uri="{FF2B5EF4-FFF2-40B4-BE49-F238E27FC236}">
                  <a16:creationId xmlns:a16="http://schemas.microsoft.com/office/drawing/2014/main" id="{88CFDDC9-8F8B-5141-B965-9C120949F0AA}"/>
                </a:ext>
              </a:extLst>
            </p:cNvPr>
            <p:cNvSpPr txBox="1"/>
            <p:nvPr/>
          </p:nvSpPr>
          <p:spPr>
            <a:xfrm>
              <a:off x="4962982" y="3350444"/>
              <a:ext cx="6882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 b="1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"/>
                  <a:cs typeface="CiscoSansTT ExtraLight" panose="020B0303020201020303" pitchFamily="34" charset="0"/>
                  <a:sym typeface="Helvetica Neue"/>
                </a:rPr>
                <a:t>Volume</a:t>
              </a:r>
              <a:endParaRPr sz="1200" b="1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endParaRPr>
            </a:p>
          </p:txBody>
        </p:sp>
        <p:sp>
          <p:nvSpPr>
            <p:cNvPr id="26" name="Google Shape;1189;p210">
              <a:extLst>
                <a:ext uri="{FF2B5EF4-FFF2-40B4-BE49-F238E27FC236}">
                  <a16:creationId xmlns:a16="http://schemas.microsoft.com/office/drawing/2014/main" id="{854918F7-25C4-9845-AC89-B9D2A5B1E533}"/>
                </a:ext>
              </a:extLst>
            </p:cNvPr>
            <p:cNvSpPr txBox="1"/>
            <p:nvPr/>
          </p:nvSpPr>
          <p:spPr>
            <a:xfrm>
              <a:off x="4963003" y="3524209"/>
              <a:ext cx="9177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333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Lorem ipsum</a:t>
              </a:r>
              <a:endParaRPr sz="1333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sp>
          <p:nvSpPr>
            <p:cNvPr id="27" name="Google Shape;1190;p210">
              <a:extLst>
                <a:ext uri="{FF2B5EF4-FFF2-40B4-BE49-F238E27FC236}">
                  <a16:creationId xmlns:a16="http://schemas.microsoft.com/office/drawing/2014/main" id="{FFD31931-1F3E-FA43-B4E7-F9B7C86AD5D5}"/>
                </a:ext>
              </a:extLst>
            </p:cNvPr>
            <p:cNvSpPr txBox="1"/>
            <p:nvPr/>
          </p:nvSpPr>
          <p:spPr>
            <a:xfrm>
              <a:off x="6295220" y="3350444"/>
              <a:ext cx="5484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 b="1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"/>
                  <a:cs typeface="CiscoSansTT ExtraLight" panose="020B0303020201020303" pitchFamily="34" charset="0"/>
                  <a:sym typeface="Helvetica Neue"/>
                </a:rPr>
                <a:t>Heading</a:t>
              </a:r>
              <a:endParaRPr sz="1200" b="1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endParaRPr>
            </a:p>
          </p:txBody>
        </p:sp>
        <p:sp>
          <p:nvSpPr>
            <p:cNvPr id="28" name="Google Shape;1191;p210">
              <a:extLst>
                <a:ext uri="{FF2B5EF4-FFF2-40B4-BE49-F238E27FC236}">
                  <a16:creationId xmlns:a16="http://schemas.microsoft.com/office/drawing/2014/main" id="{99D80EAE-1373-4F47-98F5-A2DEA9BC48BB}"/>
                </a:ext>
              </a:extLst>
            </p:cNvPr>
            <p:cNvSpPr txBox="1"/>
            <p:nvPr/>
          </p:nvSpPr>
          <p:spPr>
            <a:xfrm>
              <a:off x="6295217" y="3529567"/>
              <a:ext cx="6075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600" u="none" strike="noStrike" cap="none">
                  <a:solidFill>
                    <a:schemeClr val="tx1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-4.11%</a:t>
              </a:r>
              <a:endParaRPr sz="1600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sp>
          <p:nvSpPr>
            <p:cNvPr id="29" name="Google Shape;1192;p210">
              <a:extLst>
                <a:ext uri="{FF2B5EF4-FFF2-40B4-BE49-F238E27FC236}">
                  <a16:creationId xmlns:a16="http://schemas.microsoft.com/office/drawing/2014/main" id="{1E0DF399-6C39-7E4A-9617-2A9D9329032E}"/>
                </a:ext>
              </a:extLst>
            </p:cNvPr>
            <p:cNvSpPr txBox="1"/>
            <p:nvPr/>
          </p:nvSpPr>
          <p:spPr>
            <a:xfrm>
              <a:off x="7637186" y="3350444"/>
              <a:ext cx="3729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 b="1" u="none" strike="noStrike" cap="none">
                  <a:solidFill>
                    <a:srgbClr val="FFFFFF"/>
                  </a:solidFill>
                  <a:latin typeface="CiscoSansTT ExtraLight" panose="020B0303020201020303" pitchFamily="34" charset="0"/>
                  <a:ea typeface="Helvetica Neue"/>
                  <a:cs typeface="CiscoSansTT ExtraLight" panose="020B0303020201020303" pitchFamily="34" charset="0"/>
                  <a:sym typeface="Helvetica Neue"/>
                </a:rPr>
                <a:t>Total</a:t>
              </a:r>
              <a:endParaRPr sz="1200" b="1" u="none" strike="noStrike" cap="none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1200" b="1" u="none" strike="noStrike" cap="none">
                <a:solidFill>
                  <a:srgbClr val="FFFFFF"/>
                </a:solidFill>
                <a:latin typeface="CiscoSansTT ExtraLight" panose="020B0303020201020303" pitchFamily="34" charset="0"/>
                <a:ea typeface="Helvetica Neue"/>
                <a:cs typeface="CiscoSansTT ExtraLight" panose="020B0303020201020303" pitchFamily="34" charset="0"/>
                <a:sym typeface="Helvetica Neue"/>
              </a:endParaRPr>
            </a:p>
          </p:txBody>
        </p:sp>
        <p:sp>
          <p:nvSpPr>
            <p:cNvPr id="30" name="Google Shape;1193;p210">
              <a:extLst>
                <a:ext uri="{FF2B5EF4-FFF2-40B4-BE49-F238E27FC236}">
                  <a16:creationId xmlns:a16="http://schemas.microsoft.com/office/drawing/2014/main" id="{BD594A4B-CBA8-2342-B684-69DF1BA8C921}"/>
                </a:ext>
              </a:extLst>
            </p:cNvPr>
            <p:cNvSpPr txBox="1"/>
            <p:nvPr/>
          </p:nvSpPr>
          <p:spPr>
            <a:xfrm>
              <a:off x="7637209" y="3524200"/>
              <a:ext cx="548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600" u="none" strike="noStrike" cap="none">
                  <a:solidFill>
                    <a:srgbClr val="FFFFFF"/>
                  </a:solidFill>
                  <a:latin typeface="CiscoSansTT ExtraLight" panose="020B0303020201020303" pitchFamily="34" charset="0"/>
                  <a:ea typeface="Helvetica Neue Light"/>
                  <a:cs typeface="CiscoSansTT ExtraLight" panose="020B0303020201020303" pitchFamily="34" charset="0"/>
                  <a:sym typeface="Helvetica Neue Light"/>
                </a:rPr>
                <a:t>XX%</a:t>
              </a:r>
              <a:endParaRPr sz="1600" u="none" strike="noStrike" cap="none">
                <a:solidFill>
                  <a:srgbClr val="FFFFFF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endParaRPr>
            </a:p>
          </p:txBody>
        </p:sp>
        <p:cxnSp>
          <p:nvCxnSpPr>
            <p:cNvPr id="31" name="Google Shape;1194;p210">
              <a:extLst>
                <a:ext uri="{FF2B5EF4-FFF2-40B4-BE49-F238E27FC236}">
                  <a16:creationId xmlns:a16="http://schemas.microsoft.com/office/drawing/2014/main" id="{074F3B5B-D726-AB44-9FEF-A55E95B8383D}"/>
                </a:ext>
              </a:extLst>
            </p:cNvPr>
            <p:cNvCxnSpPr/>
            <p:nvPr/>
          </p:nvCxnSpPr>
          <p:spPr>
            <a:xfrm>
              <a:off x="4849160" y="1216317"/>
              <a:ext cx="0" cy="28299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1195;p210">
              <a:extLst>
                <a:ext uri="{FF2B5EF4-FFF2-40B4-BE49-F238E27FC236}">
                  <a16:creationId xmlns:a16="http://schemas.microsoft.com/office/drawing/2014/main" id="{56EC799F-F0CE-1C4A-88E4-D9B101D679D8}"/>
                </a:ext>
              </a:extLst>
            </p:cNvPr>
            <p:cNvCxnSpPr/>
            <p:nvPr/>
          </p:nvCxnSpPr>
          <p:spPr>
            <a:xfrm>
              <a:off x="6200375" y="1271000"/>
              <a:ext cx="0" cy="27699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04628BA-4C61-8440-A07A-B41A776F3B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3834" y="3807883"/>
            <a:ext cx="3402084" cy="179159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Duis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viverra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ipsum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odio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efficitur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suscipit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quam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molestie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non.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Quisque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lobortis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ante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nec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urna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egestas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viverra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. </a:t>
            </a:r>
            <a:b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</a:br>
            <a:b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</a:b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Sed vel ipsum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metus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sed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consectetur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.</a:t>
            </a:r>
            <a:endParaRPr lang="en-US" sz="1600">
              <a:solidFill>
                <a:schemeClr val="tx1"/>
              </a:solidFill>
              <a:latin typeface="CiscoSansTT ExtraLight" panose="020B0303020201020303" pitchFamily="34" charset="0"/>
              <a:cs typeface="CiscoSansTT ExtraLight" panose="020B0303020201020303" pitchFamily="34" charset="0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u="none" strike="noStrike" cap="none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97549C3-E3D2-2C40-B8D9-D595297B9A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006" y="1973391"/>
            <a:ext cx="3564468" cy="1218588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4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88192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01;p211">
            <a:extLst>
              <a:ext uri="{FF2B5EF4-FFF2-40B4-BE49-F238E27FC236}">
                <a16:creationId xmlns:a16="http://schemas.microsoft.com/office/drawing/2014/main" id="{85F3A10C-9F12-C849-A4B1-EE083B63CEE7}"/>
              </a:ext>
            </a:extLst>
          </p:cNvPr>
          <p:cNvSpPr/>
          <p:nvPr userDrawn="1"/>
        </p:nvSpPr>
        <p:spPr>
          <a:xfrm>
            <a:off x="-703505" y="457867"/>
            <a:ext cx="1573600" cy="157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" name="Google Shape;1204;p211">
            <a:extLst>
              <a:ext uri="{FF2B5EF4-FFF2-40B4-BE49-F238E27FC236}">
                <a16:creationId xmlns:a16="http://schemas.microsoft.com/office/drawing/2014/main" id="{DDC5EB1F-5FE4-8847-ABBB-82817EEC761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-9715" t="18117" r="26033" b="8681"/>
          <a:stretch/>
        </p:blipFill>
        <p:spPr>
          <a:xfrm>
            <a:off x="-2166267" y="996000"/>
            <a:ext cx="8012800" cy="4672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7" name="Google Shape;1205;p211">
            <a:extLst>
              <a:ext uri="{FF2B5EF4-FFF2-40B4-BE49-F238E27FC236}">
                <a16:creationId xmlns:a16="http://schemas.microsoft.com/office/drawing/2014/main" id="{99EA2C8F-4784-8B43-91E5-472CC39CC73C}"/>
              </a:ext>
            </a:extLst>
          </p:cNvPr>
          <p:cNvSpPr/>
          <p:nvPr userDrawn="1"/>
        </p:nvSpPr>
        <p:spPr>
          <a:xfrm>
            <a:off x="4118532" y="4803167"/>
            <a:ext cx="1120400" cy="1120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51001CE0-F65B-2E4E-AE64-C00B92C9DF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7639" y="2760195"/>
            <a:ext cx="3402084" cy="179159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Duis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viverra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ipsum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odio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efficitur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suscipit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quam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molestie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non.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Quisque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lobortis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ante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nec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urna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egestas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viverra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. </a:t>
            </a:r>
            <a:b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</a:br>
            <a:b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</a:b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Sed vel ipsum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metus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sed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consectetur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.</a:t>
            </a:r>
            <a:endParaRPr lang="en-US" sz="1600">
              <a:solidFill>
                <a:schemeClr val="tx1"/>
              </a:solidFill>
              <a:latin typeface="CiscoSansTT ExtraLight" panose="020B0303020201020303" pitchFamily="34" charset="0"/>
              <a:cs typeface="CiscoSansTT ExtraLight" panose="020B0303020201020303" pitchFamily="34" charset="0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u="none" strike="noStrike" cap="none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88E966-67A3-774E-A25D-4F72AE08C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7639" y="1813193"/>
            <a:ext cx="3528483" cy="718400"/>
          </a:xfrm>
          <a:prstGeom prst="rect">
            <a:avLst/>
          </a:prstGeom>
        </p:spPr>
        <p:txBody>
          <a:bodyPr/>
          <a:lstStyle>
            <a:lvl1pPr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2933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289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12;p212">
            <a:extLst>
              <a:ext uri="{FF2B5EF4-FFF2-40B4-BE49-F238E27FC236}">
                <a16:creationId xmlns:a16="http://schemas.microsoft.com/office/drawing/2014/main" id="{E7A35B42-287D-E942-A613-3CC866B50A2E}"/>
              </a:ext>
            </a:extLst>
          </p:cNvPr>
          <p:cNvSpPr/>
          <p:nvPr userDrawn="1"/>
        </p:nvSpPr>
        <p:spPr>
          <a:xfrm>
            <a:off x="11290633" y="417933"/>
            <a:ext cx="1839600" cy="183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" name="Google Shape;1215;p212">
            <a:extLst>
              <a:ext uri="{FF2B5EF4-FFF2-40B4-BE49-F238E27FC236}">
                <a16:creationId xmlns:a16="http://schemas.microsoft.com/office/drawing/2014/main" id="{59F8BF00-B2B2-3D4F-B8E4-C0930D2A82E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47050" t="29177" r="-20520" b="24744"/>
          <a:stretch/>
        </p:blipFill>
        <p:spPr>
          <a:xfrm>
            <a:off x="5521433" y="1044900"/>
            <a:ext cx="10550400" cy="4874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7" name="Google Shape;1216;p212">
            <a:extLst>
              <a:ext uri="{FF2B5EF4-FFF2-40B4-BE49-F238E27FC236}">
                <a16:creationId xmlns:a16="http://schemas.microsoft.com/office/drawing/2014/main" id="{386EDC57-A09A-1840-A499-FB3821AE1AE5}"/>
              </a:ext>
            </a:extLst>
          </p:cNvPr>
          <p:cNvSpPr/>
          <p:nvPr userDrawn="1"/>
        </p:nvSpPr>
        <p:spPr>
          <a:xfrm>
            <a:off x="6403900" y="5064367"/>
            <a:ext cx="957600" cy="9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EC168973-AEAE-BA45-968A-BFC051822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493" y="2235263"/>
            <a:ext cx="3883103" cy="3414688"/>
          </a:xfrm>
          <a:prstGeom prst="rect">
            <a:avLst/>
          </a:prstGeom>
        </p:spPr>
        <p:txBody>
          <a:bodyPr/>
          <a:lstStyle>
            <a:lvl1pPr marL="609585" marR="0" indent="-372524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800"/>
              <a:buFont typeface="Helvetica Neue Light"/>
              <a:buChar char="●"/>
              <a:tabLst/>
              <a:defRPr sz="16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marL="609585" lvl="0" indent="-372524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800"/>
              <a:buFont typeface="Helvetica Neue Light"/>
              <a:buChar char="●"/>
            </a:pP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adipiscing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. </a:t>
            </a:r>
          </a:p>
          <a:p>
            <a:pPr marL="609585" lvl="0" indent="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6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  <a:p>
            <a:pPr marL="609585" lvl="0" indent="-372524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800"/>
              <a:buFont typeface="Helvetica Neue Light"/>
              <a:buChar char="●"/>
            </a:pP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Quisque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varius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luctus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luctus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. Cras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mattis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mi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malesuada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libero</a:t>
            </a:r>
          </a:p>
          <a:p>
            <a:pPr marL="609585" lvl="0" indent="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6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  <a:p>
            <a:pPr marL="609585" lvl="0" indent="-372524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800"/>
              <a:buFont typeface="Helvetica Neue Light"/>
              <a:buChar char="●"/>
            </a:pP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mollis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. Duis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magna,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aliquet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in dolor sed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sodales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.</a:t>
            </a:r>
          </a:p>
          <a:p>
            <a:pPr marL="609585" lvl="0" indent="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6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  <a:p>
            <a:pPr marL="609585" lvl="0" indent="-372524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800"/>
              <a:buFont typeface="Helvetica Neue Light"/>
              <a:buChar char="●"/>
            </a:pP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Nam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venenatis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mi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quis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orci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ultricies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ut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pulvinar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rutrum</a:t>
            </a:r>
            <a:r>
              <a:rPr lang="en-US" sz="16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EE3079-46E1-6240-BC16-3C9EFE1AA9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4" y="1208050"/>
            <a:ext cx="4062379" cy="1218588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21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224;p213">
            <a:extLst>
              <a:ext uri="{FF2B5EF4-FFF2-40B4-BE49-F238E27FC236}">
                <a16:creationId xmlns:a16="http://schemas.microsoft.com/office/drawing/2014/main" id="{68C67C1E-F7FA-5548-8B9F-05D1053DB46A}"/>
              </a:ext>
            </a:extLst>
          </p:cNvPr>
          <p:cNvCxnSpPr/>
          <p:nvPr userDrawn="1"/>
        </p:nvCxnSpPr>
        <p:spPr>
          <a:xfrm>
            <a:off x="5776725" y="1210075"/>
            <a:ext cx="63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225;p213">
            <a:extLst>
              <a:ext uri="{FF2B5EF4-FFF2-40B4-BE49-F238E27FC236}">
                <a16:creationId xmlns:a16="http://schemas.microsoft.com/office/drawing/2014/main" id="{8CD68CCC-B1A9-A140-8EFB-7883416C6797}"/>
              </a:ext>
            </a:extLst>
          </p:cNvPr>
          <p:cNvSpPr/>
          <p:nvPr userDrawn="1"/>
        </p:nvSpPr>
        <p:spPr>
          <a:xfrm>
            <a:off x="11102859" y="-662632"/>
            <a:ext cx="1791600" cy="179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228;p213">
            <a:extLst>
              <a:ext uri="{FF2B5EF4-FFF2-40B4-BE49-F238E27FC236}">
                <a16:creationId xmlns:a16="http://schemas.microsoft.com/office/drawing/2014/main" id="{7B0A185C-F9A6-B541-AD7F-5451017CEA93}"/>
              </a:ext>
            </a:extLst>
          </p:cNvPr>
          <p:cNvSpPr/>
          <p:nvPr userDrawn="1"/>
        </p:nvSpPr>
        <p:spPr>
          <a:xfrm>
            <a:off x="-965492" y="6333693"/>
            <a:ext cx="1791600" cy="179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1" name="Google Shape;1229;p213">
            <a:extLst>
              <a:ext uri="{FF2B5EF4-FFF2-40B4-BE49-F238E27FC236}">
                <a16:creationId xmlns:a16="http://schemas.microsoft.com/office/drawing/2014/main" id="{FE8EF11A-BCE2-694B-9DCE-BD54298E5B40}"/>
              </a:ext>
            </a:extLst>
          </p:cNvPr>
          <p:cNvCxnSpPr/>
          <p:nvPr userDrawn="1"/>
        </p:nvCxnSpPr>
        <p:spPr>
          <a:xfrm>
            <a:off x="5776725" y="2922775"/>
            <a:ext cx="63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232;p213">
            <a:extLst>
              <a:ext uri="{FF2B5EF4-FFF2-40B4-BE49-F238E27FC236}">
                <a16:creationId xmlns:a16="http://schemas.microsoft.com/office/drawing/2014/main" id="{0F2D8CEA-50AD-7A40-AAC6-CB9E1325E5C3}"/>
              </a:ext>
            </a:extLst>
          </p:cNvPr>
          <p:cNvCxnSpPr/>
          <p:nvPr userDrawn="1"/>
        </p:nvCxnSpPr>
        <p:spPr>
          <a:xfrm>
            <a:off x="5776725" y="4635475"/>
            <a:ext cx="63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234;p213">
            <a:extLst>
              <a:ext uri="{FF2B5EF4-FFF2-40B4-BE49-F238E27FC236}">
                <a16:creationId xmlns:a16="http://schemas.microsoft.com/office/drawing/2014/main" id="{56FE52CA-3D09-7043-BB96-2C620A473201}"/>
              </a:ext>
            </a:extLst>
          </p:cNvPr>
          <p:cNvSpPr txBox="1"/>
          <p:nvPr userDrawn="1"/>
        </p:nvSpPr>
        <p:spPr>
          <a:xfrm>
            <a:off x="5707275" y="4746675"/>
            <a:ext cx="2057200" cy="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tx1"/>
                </a:solidFill>
                <a:latin typeface="CiscoSansTT" panose="020B0503020201020303" pitchFamily="34" charset="0"/>
                <a:ea typeface="Helvetica Neue"/>
                <a:cs typeface="CiscoSansTT" panose="020B0503020201020303" pitchFamily="34" charset="0"/>
                <a:sym typeface="Helvetica Neue"/>
              </a:rPr>
              <a:t>Lorem</a:t>
            </a:r>
            <a:endParaRPr sz="1867" b="1">
              <a:solidFill>
                <a:schemeClr val="tx1"/>
              </a:solidFill>
              <a:latin typeface="CiscoSansTT" panose="020B0503020201020303" pitchFamily="34" charset="0"/>
              <a:cs typeface="CiscoSansTT" panose="020B0503020201020303" pitchFamily="34" charset="0"/>
            </a:endParaRPr>
          </a:p>
        </p:txBody>
      </p:sp>
      <p:cxnSp>
        <p:nvCxnSpPr>
          <p:cNvPr id="17" name="Google Shape;1235;p213">
            <a:extLst>
              <a:ext uri="{FF2B5EF4-FFF2-40B4-BE49-F238E27FC236}">
                <a16:creationId xmlns:a16="http://schemas.microsoft.com/office/drawing/2014/main" id="{C0F4385B-5632-1248-B982-AE73BA738930}"/>
              </a:ext>
            </a:extLst>
          </p:cNvPr>
          <p:cNvCxnSpPr/>
          <p:nvPr userDrawn="1"/>
        </p:nvCxnSpPr>
        <p:spPr>
          <a:xfrm>
            <a:off x="8423713" y="1210075"/>
            <a:ext cx="63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1238;p213">
            <a:extLst>
              <a:ext uri="{FF2B5EF4-FFF2-40B4-BE49-F238E27FC236}">
                <a16:creationId xmlns:a16="http://schemas.microsoft.com/office/drawing/2014/main" id="{EEF9B179-41FC-8140-81B8-5373ECB284D4}"/>
              </a:ext>
            </a:extLst>
          </p:cNvPr>
          <p:cNvCxnSpPr/>
          <p:nvPr userDrawn="1"/>
        </p:nvCxnSpPr>
        <p:spPr>
          <a:xfrm>
            <a:off x="8423713" y="2922775"/>
            <a:ext cx="63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" name="Google Shape;1241;p213">
            <a:extLst>
              <a:ext uri="{FF2B5EF4-FFF2-40B4-BE49-F238E27FC236}">
                <a16:creationId xmlns:a16="http://schemas.microsoft.com/office/drawing/2014/main" id="{38BEDEBC-AD22-E441-AE4A-2B84E592DB53}"/>
              </a:ext>
            </a:extLst>
          </p:cNvPr>
          <p:cNvGrpSpPr/>
          <p:nvPr userDrawn="1"/>
        </p:nvGrpSpPr>
        <p:grpSpPr>
          <a:xfrm>
            <a:off x="9545038" y="949698"/>
            <a:ext cx="586172" cy="520676"/>
            <a:chOff x="191182" y="796095"/>
            <a:chExt cx="544500" cy="483600"/>
          </a:xfrm>
        </p:grpSpPr>
        <p:sp>
          <p:nvSpPr>
            <p:cNvPr id="24" name="Google Shape;1242;p213">
              <a:extLst>
                <a:ext uri="{FF2B5EF4-FFF2-40B4-BE49-F238E27FC236}">
                  <a16:creationId xmlns:a16="http://schemas.microsoft.com/office/drawing/2014/main" id="{F4669924-7701-D242-A763-B70BAAFE1A87}"/>
                </a:ext>
              </a:extLst>
            </p:cNvPr>
            <p:cNvSpPr/>
            <p:nvPr/>
          </p:nvSpPr>
          <p:spPr>
            <a:xfrm>
              <a:off x="221629" y="796095"/>
              <a:ext cx="483600" cy="48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CiscoSansTT" panose="020B0503020201020303" pitchFamily="34" charset="0"/>
                <a:cs typeface="CiscoSansTT" panose="020B0503020201020303" pitchFamily="34" charset="0"/>
              </a:endParaRPr>
            </a:p>
          </p:txBody>
        </p:sp>
        <p:sp>
          <p:nvSpPr>
            <p:cNvPr id="25" name="Google Shape;1243;p213">
              <a:extLst>
                <a:ext uri="{FF2B5EF4-FFF2-40B4-BE49-F238E27FC236}">
                  <a16:creationId xmlns:a16="http://schemas.microsoft.com/office/drawing/2014/main" id="{AEFB5B31-9ED3-6B40-BC61-E089C17E93A6}"/>
                </a:ext>
              </a:extLst>
            </p:cNvPr>
            <p:cNvSpPr txBox="1"/>
            <p:nvPr/>
          </p:nvSpPr>
          <p:spPr>
            <a:xfrm>
              <a:off x="191182" y="843050"/>
              <a:ext cx="544500" cy="26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1">
                  <a:solidFill>
                    <a:srgbClr val="FFFFFF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New</a:t>
              </a:r>
              <a:endParaRPr sz="1067" b="1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endParaRPr>
            </a:p>
          </p:txBody>
        </p:sp>
      </p:grpSp>
      <p:grpSp>
        <p:nvGrpSpPr>
          <p:cNvPr id="26" name="Google Shape;1244;p213">
            <a:extLst>
              <a:ext uri="{FF2B5EF4-FFF2-40B4-BE49-F238E27FC236}">
                <a16:creationId xmlns:a16="http://schemas.microsoft.com/office/drawing/2014/main" id="{209EA95E-7BED-A64D-B250-F147B20AA981}"/>
              </a:ext>
            </a:extLst>
          </p:cNvPr>
          <p:cNvGrpSpPr/>
          <p:nvPr userDrawn="1"/>
        </p:nvGrpSpPr>
        <p:grpSpPr>
          <a:xfrm>
            <a:off x="9545038" y="2662398"/>
            <a:ext cx="586172" cy="520676"/>
            <a:chOff x="191182" y="796095"/>
            <a:chExt cx="544500" cy="483600"/>
          </a:xfrm>
        </p:grpSpPr>
        <p:sp>
          <p:nvSpPr>
            <p:cNvPr id="27" name="Google Shape;1245;p213">
              <a:extLst>
                <a:ext uri="{FF2B5EF4-FFF2-40B4-BE49-F238E27FC236}">
                  <a16:creationId xmlns:a16="http://schemas.microsoft.com/office/drawing/2014/main" id="{B661860E-2964-DB4F-A1F6-42162D19A6C5}"/>
                </a:ext>
              </a:extLst>
            </p:cNvPr>
            <p:cNvSpPr/>
            <p:nvPr/>
          </p:nvSpPr>
          <p:spPr>
            <a:xfrm>
              <a:off x="221629" y="796095"/>
              <a:ext cx="483600" cy="48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CiscoSansTT" panose="020B0503020201020303" pitchFamily="34" charset="0"/>
                <a:cs typeface="CiscoSansTT" panose="020B0503020201020303" pitchFamily="34" charset="0"/>
              </a:endParaRPr>
            </a:p>
          </p:txBody>
        </p:sp>
        <p:sp>
          <p:nvSpPr>
            <p:cNvPr id="28" name="Google Shape;1246;p213">
              <a:extLst>
                <a:ext uri="{FF2B5EF4-FFF2-40B4-BE49-F238E27FC236}">
                  <a16:creationId xmlns:a16="http://schemas.microsoft.com/office/drawing/2014/main" id="{538EA7EA-3F6E-6A46-9447-FB9E858F3CCA}"/>
                </a:ext>
              </a:extLst>
            </p:cNvPr>
            <p:cNvSpPr txBox="1"/>
            <p:nvPr/>
          </p:nvSpPr>
          <p:spPr>
            <a:xfrm>
              <a:off x="191182" y="843050"/>
              <a:ext cx="544500" cy="26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 b="1">
                  <a:solidFill>
                    <a:srgbClr val="FFFFFF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New</a:t>
              </a:r>
              <a:endParaRPr sz="1067" b="1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endParaRPr>
            </a:p>
          </p:txBody>
        </p:sp>
      </p:grp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53930A4-4CFC-6A41-A3F3-DF815D80A9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1732" y="2604037"/>
            <a:ext cx="4525755" cy="709075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C86FEC3-9BE1-6841-B3F0-E62CA4E28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733" y="3500359"/>
            <a:ext cx="2916767" cy="709084"/>
          </a:xfrm>
          <a:prstGeom prst="rect">
            <a:avLst/>
          </a:prstGeom>
        </p:spPr>
        <p:txBody>
          <a:bodyPr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>
                <a:solidFill>
                  <a:srgbClr val="00BCEB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sz="1600" err="1">
                <a:solidFill>
                  <a:srgbClr val="00BCEB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 sz="1600">
                <a:solidFill>
                  <a:srgbClr val="00BCEB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rgbClr val="00BCEB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 sz="1600">
                <a:solidFill>
                  <a:srgbClr val="00BCEB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rgbClr val="00BCEB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adipiscing</a:t>
            </a:r>
            <a:r>
              <a:rPr lang="en-US" sz="1600">
                <a:solidFill>
                  <a:srgbClr val="00BCEB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600" err="1">
                <a:solidFill>
                  <a:srgbClr val="00BCEB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endParaRPr lang="en-US" sz="1600" u="none" strike="noStrike" cap="none">
              <a:solidFill>
                <a:srgbClr val="00BCEB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4F1703F-FD14-2747-80D3-F176B49F5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74491" y="1361227"/>
            <a:ext cx="1974851" cy="383116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</a:lstStyle>
          <a:p>
            <a:pPr lvl="0"/>
            <a:r>
              <a:rPr lang="en-GB"/>
              <a:t>Lorem</a:t>
            </a:r>
            <a:endParaRPr lang="en-US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738D0011-FE5C-6641-AED1-0F6D9B424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4524" y="1355873"/>
            <a:ext cx="1974851" cy="383116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</a:lstStyle>
          <a:p>
            <a:pPr lvl="0"/>
            <a:r>
              <a:rPr lang="en-GB"/>
              <a:t>Lorem</a:t>
            </a:r>
            <a:endParaRPr lang="en-US"/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0C772D10-64AC-0A46-AC66-15F55CB301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4491" y="3072614"/>
            <a:ext cx="1974851" cy="383116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</a:lstStyle>
          <a:p>
            <a:pPr lvl="0"/>
            <a:r>
              <a:rPr lang="en-GB"/>
              <a:t>Lorem</a:t>
            </a:r>
            <a:endParaRPr lang="en-US"/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AFD5C6FC-1D6D-804C-B9DB-5C348B87BB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4524" y="3067259"/>
            <a:ext cx="1974851" cy="383116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</a:lstStyle>
          <a:p>
            <a:pPr lvl="0"/>
            <a:r>
              <a:rPr lang="en-GB"/>
              <a:t>Lorem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5C611E1-F971-A442-A55E-2A1060215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71060" y="1758475"/>
            <a:ext cx="1974557" cy="757767"/>
          </a:xfrm>
          <a:prstGeom prst="rect">
            <a:avLst/>
          </a:prstGeo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adipiscing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endParaRPr lang="en-US" sz="12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30A3C0E0-993B-A247-8F10-FF55709564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0800" y="1757563"/>
            <a:ext cx="1974557" cy="757767"/>
          </a:xfrm>
          <a:prstGeom prst="rect">
            <a:avLst/>
          </a:prstGeo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adipiscing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endParaRPr lang="en-US" sz="12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B4A71F95-4B93-464A-9C8D-6FBE935C49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71060" y="3478413"/>
            <a:ext cx="1974557" cy="757767"/>
          </a:xfrm>
          <a:prstGeom prst="rect">
            <a:avLst/>
          </a:prstGeo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adipiscing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endParaRPr lang="en-US" sz="12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58E4658F-7CC8-4041-BBE3-C420055663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40800" y="3477501"/>
            <a:ext cx="1974557" cy="757767"/>
          </a:xfrm>
          <a:prstGeom prst="rect">
            <a:avLst/>
          </a:prstGeo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adipiscing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endParaRPr lang="en-US" sz="12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DDC0FFB8-5F75-4E48-BE04-EF4B80D5AA6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71060" y="5212482"/>
            <a:ext cx="1974557" cy="757767"/>
          </a:xfrm>
          <a:prstGeom prst="rect">
            <a:avLst/>
          </a:prstGeo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  <a:lvl2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2pPr>
            <a:lvl3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3pPr>
            <a:lvl4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Lorem ipsum dolor sit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amet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consectetur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adipiscing</a:t>
            </a:r>
            <a:r>
              <a:rPr lang="en-US" sz="1200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elit</a:t>
            </a:r>
            <a:endParaRPr lang="en-US" sz="12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tx1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26093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Ref idx="1001">
        <a:schemeClr val="bg2"/>
      </p:bgRef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5;p235">
            <a:extLst>
              <a:ext uri="{FF2B5EF4-FFF2-40B4-BE49-F238E27FC236}">
                <a16:creationId xmlns:a16="http://schemas.microsoft.com/office/drawing/2014/main" id="{F6763160-F953-2447-8F73-DD12E674ED38}"/>
              </a:ext>
            </a:extLst>
          </p:cNvPr>
          <p:cNvSpPr/>
          <p:nvPr userDrawn="1"/>
        </p:nvSpPr>
        <p:spPr>
          <a:xfrm>
            <a:off x="5168267" y="2918967"/>
            <a:ext cx="1855469" cy="985701"/>
          </a:xfrm>
          <a:custGeom>
            <a:avLst/>
            <a:gdLst/>
            <a:ahLst/>
            <a:cxnLst/>
            <a:rect l="l" t="t" r="r" b="b"/>
            <a:pathLst>
              <a:path w="3456" h="1834" extrusionOk="0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473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 preserve="1">
  <p:cSld name="1_Closing Slide">
    <p:bg>
      <p:bgRef idx="1001">
        <a:schemeClr val="bg2"/>
      </p:bgRef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08C7492-9533-4A5B-9EAF-E1C224156E16}"/>
              </a:ext>
            </a:extLst>
          </p:cNvPr>
          <p:cNvGrpSpPr/>
          <p:nvPr userDrawn="1"/>
        </p:nvGrpSpPr>
        <p:grpSpPr>
          <a:xfrm>
            <a:off x="3583686" y="2973806"/>
            <a:ext cx="5024629" cy="831126"/>
            <a:chOff x="2613279" y="2230353"/>
            <a:chExt cx="3768472" cy="6233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3365218-D67F-4F02-A606-7AD3202FFED6}"/>
                </a:ext>
              </a:extLst>
            </p:cNvPr>
            <p:cNvGrpSpPr/>
            <p:nvPr userDrawn="1"/>
          </p:nvGrpSpPr>
          <p:grpSpPr>
            <a:xfrm>
              <a:off x="2613279" y="2306302"/>
              <a:ext cx="734859" cy="480792"/>
              <a:chOff x="3312236" y="1488885"/>
              <a:chExt cx="5108290" cy="3342168"/>
            </a:xfrm>
            <a:solidFill>
              <a:schemeClr val="tx1"/>
            </a:solidFill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F24D310D-27BC-4ABF-BA23-EE79BB6B2AE8}"/>
                  </a:ext>
                </a:extLst>
              </p:cNvPr>
              <p:cNvSpPr/>
              <p:nvPr/>
            </p:nvSpPr>
            <p:spPr>
              <a:xfrm rot="1260000">
                <a:off x="6750418" y="1488885"/>
                <a:ext cx="594360" cy="3342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86E884B-37CC-43B4-8A2C-13AD5213A1AF}"/>
                  </a:ext>
                </a:extLst>
              </p:cNvPr>
              <p:cNvSpPr/>
              <p:nvPr/>
            </p:nvSpPr>
            <p:spPr>
              <a:xfrm rot="20340000">
                <a:off x="7743666" y="1488885"/>
                <a:ext cx="594360" cy="3342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F197A68-A7B5-4FEE-9043-28E66D1117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424906" y="3056005"/>
                <a:ext cx="594360" cy="1396881"/>
              </a:xfrm>
              <a:custGeom>
                <a:avLst/>
                <a:gdLst>
                  <a:gd name="connsiteX0" fmla="*/ 0 w 594360"/>
                  <a:gd name="connsiteY0" fmla="*/ 1168728 h 1396881"/>
                  <a:gd name="connsiteX1" fmla="*/ 0 w 594360"/>
                  <a:gd name="connsiteY1" fmla="*/ 297181 h 1396881"/>
                  <a:gd name="connsiteX2" fmla="*/ 297180 w 594360"/>
                  <a:gd name="connsiteY2" fmla="*/ 0 h 1396881"/>
                  <a:gd name="connsiteX3" fmla="*/ 594360 w 594360"/>
                  <a:gd name="connsiteY3" fmla="*/ 297181 h 1396881"/>
                  <a:gd name="connsiteX4" fmla="*/ 594360 w 594360"/>
                  <a:gd name="connsiteY4" fmla="*/ 1396881 h 1396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60" h="1396881">
                    <a:moveTo>
                      <a:pt x="0" y="1168728"/>
                    </a:moveTo>
                    <a:lnTo>
                      <a:pt x="0" y="297181"/>
                    </a:lnTo>
                    <a:cubicBezTo>
                      <a:pt x="0" y="133053"/>
                      <a:pt x="133052" y="0"/>
                      <a:pt x="297180" y="0"/>
                    </a:cubicBezTo>
                    <a:cubicBezTo>
                      <a:pt x="461308" y="0"/>
                      <a:pt x="594360" y="133053"/>
                      <a:pt x="594360" y="297181"/>
                    </a:cubicBezTo>
                    <a:lnTo>
                      <a:pt x="594360" y="13968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91CCFC7-E212-42F2-9678-CEADBDABE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12236" y="1653697"/>
                <a:ext cx="3107386" cy="3107386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7BD4D5-8E50-4DBB-92A6-34103FDE17F5}"/>
                </a:ext>
              </a:extLst>
            </p:cNvPr>
            <p:cNvSpPr txBox="1"/>
            <p:nvPr userDrawn="1"/>
          </p:nvSpPr>
          <p:spPr>
            <a:xfrm>
              <a:off x="3526743" y="2230353"/>
              <a:ext cx="2855008" cy="623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667" dirty="0">
                  <a:solidFill>
                    <a:schemeClr val="tx1"/>
                  </a:solidFill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  <a:t>Cisco</a:t>
              </a:r>
              <a:br>
                <a:rPr lang="en-US" sz="2667" dirty="0">
                  <a:solidFill>
                    <a:schemeClr val="tx1"/>
                  </a:solidFill>
                  <a:latin typeface="CiscoSansTT ExtraLight" panose="020B0303020201020303" pitchFamily="34" charset="0"/>
                  <a:cs typeface="CiscoSansTT ExtraLight" panose="020B0303020201020303" pitchFamily="34" charset="0"/>
                </a:rPr>
              </a:br>
              <a:r>
                <a:rPr lang="en-US" sz="2667" dirty="0">
                  <a:solidFill>
                    <a:schemeClr val="tx1"/>
                  </a:solidFill>
                  <a:latin typeface="CiscoSansTT Heavy" panose="020B0903020201020303" pitchFamily="34" charset="0"/>
                  <a:cs typeface="CiscoSansTT Heavy" panose="020B0903020201020303" pitchFamily="34" charset="0"/>
                </a:rPr>
                <a:t>Customer Assurance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6856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 preserve="1">
  <p:cSld name="1_Closing Slide">
    <p:bg>
      <p:bgRef idx="1001">
        <a:schemeClr val="bg2"/>
      </p:bgRef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2D1E10D-4B69-4A49-A644-2B81409D8C02}"/>
              </a:ext>
            </a:extLst>
          </p:cNvPr>
          <p:cNvGrpSpPr/>
          <p:nvPr userDrawn="1"/>
        </p:nvGrpSpPr>
        <p:grpSpPr>
          <a:xfrm>
            <a:off x="5236747" y="2850870"/>
            <a:ext cx="1718507" cy="1124357"/>
            <a:chOff x="3312236" y="1488885"/>
            <a:chExt cx="5108290" cy="3342168"/>
          </a:xfrm>
          <a:solidFill>
            <a:schemeClr val="tx1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1048D93-1F9B-4F16-814A-5A44E2FE31AC}"/>
                </a:ext>
              </a:extLst>
            </p:cNvPr>
            <p:cNvSpPr/>
            <p:nvPr/>
          </p:nvSpPr>
          <p:spPr>
            <a:xfrm rot="1260000">
              <a:off x="6750418" y="1488885"/>
              <a:ext cx="594360" cy="334216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0CC95F1-7C44-4D9F-8341-7F51DCE7027F}"/>
                </a:ext>
              </a:extLst>
            </p:cNvPr>
            <p:cNvSpPr/>
            <p:nvPr/>
          </p:nvSpPr>
          <p:spPr>
            <a:xfrm rot="20340000">
              <a:off x="7743666" y="1488885"/>
              <a:ext cx="594360" cy="334216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829257-29DE-43F1-A67E-B512ECE5C62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24906" y="3056005"/>
              <a:ext cx="594360" cy="1396881"/>
            </a:xfrm>
            <a:custGeom>
              <a:avLst/>
              <a:gdLst>
                <a:gd name="connsiteX0" fmla="*/ 0 w 594360"/>
                <a:gd name="connsiteY0" fmla="*/ 1168728 h 1396881"/>
                <a:gd name="connsiteX1" fmla="*/ 0 w 594360"/>
                <a:gd name="connsiteY1" fmla="*/ 297181 h 1396881"/>
                <a:gd name="connsiteX2" fmla="*/ 297180 w 594360"/>
                <a:gd name="connsiteY2" fmla="*/ 0 h 1396881"/>
                <a:gd name="connsiteX3" fmla="*/ 594360 w 594360"/>
                <a:gd name="connsiteY3" fmla="*/ 297181 h 1396881"/>
                <a:gd name="connsiteX4" fmla="*/ 594360 w 594360"/>
                <a:gd name="connsiteY4" fmla="*/ 1396881 h 139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360" h="1396881">
                  <a:moveTo>
                    <a:pt x="0" y="1168728"/>
                  </a:moveTo>
                  <a:lnTo>
                    <a:pt x="0" y="297181"/>
                  </a:lnTo>
                  <a:cubicBezTo>
                    <a:pt x="0" y="133053"/>
                    <a:pt x="133052" y="0"/>
                    <a:pt x="297180" y="0"/>
                  </a:cubicBezTo>
                  <a:cubicBezTo>
                    <a:pt x="461308" y="0"/>
                    <a:pt x="594360" y="133053"/>
                    <a:pt x="594360" y="297181"/>
                  </a:cubicBezTo>
                  <a:lnTo>
                    <a:pt x="594360" y="13968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E7A5085-EC23-44C3-A71A-84A53D8F8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12236" y="1653697"/>
              <a:ext cx="3107386" cy="310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259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F0B7-3274-E647-9591-D2F6405F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38637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 preserve="1">
  <p:cSld name="1_Closing Slide">
    <p:bg>
      <p:bgRef idx="1001">
        <a:schemeClr val="bg2"/>
      </p:bgRef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7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 ExtraLight" panose="020B0303020201020303" pitchFamily="34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 ExtraLight" panose="020B0303020201020303" pitchFamily="34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 ExtraLight" panose="020B0303020201020303" pitchFamily="34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 ExtraLight" panose="020B0303020201020303" pitchFamily="34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 ExtraLight" panose="020B0303020201020303" pitchFamily="34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9" y="455085"/>
            <a:ext cx="10208241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Slide Title - Click to edit Master title style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5CB98E-5227-418E-91EA-045A03C2F132}"/>
              </a:ext>
            </a:extLst>
          </p:cNvPr>
          <p:cNvGrpSpPr/>
          <p:nvPr userDrawn="1"/>
        </p:nvGrpSpPr>
        <p:grpSpPr>
          <a:xfrm>
            <a:off x="11430550" y="158746"/>
            <a:ext cx="495577" cy="324237"/>
            <a:chOff x="3312236" y="1488885"/>
            <a:chExt cx="5108290" cy="334216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19BF7C9-2443-4480-B717-672671EDAF95}"/>
                </a:ext>
              </a:extLst>
            </p:cNvPr>
            <p:cNvSpPr/>
            <p:nvPr/>
          </p:nvSpPr>
          <p:spPr>
            <a:xfrm rot="1260000">
              <a:off x="6750418" y="1488885"/>
              <a:ext cx="594360" cy="334216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+mn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22F38B-E273-4236-9C53-CDB748F95DC5}"/>
                </a:ext>
              </a:extLst>
            </p:cNvPr>
            <p:cNvSpPr/>
            <p:nvPr/>
          </p:nvSpPr>
          <p:spPr>
            <a:xfrm rot="20340000">
              <a:off x="7743666" y="1488885"/>
              <a:ext cx="594360" cy="334216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+mn-l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2B1F121-D2B6-468A-A6BB-D0063C92C93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24906" y="3056005"/>
              <a:ext cx="594360" cy="1396881"/>
            </a:xfrm>
            <a:custGeom>
              <a:avLst/>
              <a:gdLst>
                <a:gd name="connsiteX0" fmla="*/ 0 w 594360"/>
                <a:gd name="connsiteY0" fmla="*/ 1168728 h 1396881"/>
                <a:gd name="connsiteX1" fmla="*/ 0 w 594360"/>
                <a:gd name="connsiteY1" fmla="*/ 297181 h 1396881"/>
                <a:gd name="connsiteX2" fmla="*/ 297180 w 594360"/>
                <a:gd name="connsiteY2" fmla="*/ 0 h 1396881"/>
                <a:gd name="connsiteX3" fmla="*/ 594360 w 594360"/>
                <a:gd name="connsiteY3" fmla="*/ 297181 h 1396881"/>
                <a:gd name="connsiteX4" fmla="*/ 594360 w 594360"/>
                <a:gd name="connsiteY4" fmla="*/ 1396881 h 139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360" h="1396881">
                  <a:moveTo>
                    <a:pt x="0" y="1168728"/>
                  </a:moveTo>
                  <a:lnTo>
                    <a:pt x="0" y="297181"/>
                  </a:lnTo>
                  <a:cubicBezTo>
                    <a:pt x="0" y="133053"/>
                    <a:pt x="133052" y="0"/>
                    <a:pt x="297180" y="0"/>
                  </a:cubicBezTo>
                  <a:cubicBezTo>
                    <a:pt x="461308" y="0"/>
                    <a:pt x="594360" y="133053"/>
                    <a:pt x="594360" y="297181"/>
                  </a:cubicBezTo>
                  <a:lnTo>
                    <a:pt x="594360" y="13968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+mn-lt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B72073E-CAC7-493F-B372-980838732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12236" y="1653697"/>
              <a:ext cx="3107386" cy="310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7986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 ExtraLight" panose="020B0303020201020303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 ExtraLight" panose="020B0303020201020303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 ExtraLight" panose="020B0303020201020303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 ExtraLight" panose="020B0303020201020303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 ExtraLight" panose="020B0303020201020303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9" y="455085"/>
            <a:ext cx="10208241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Slide Title - Click to edit Master title style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5CB98E-5227-418E-91EA-045A03C2F132}"/>
              </a:ext>
            </a:extLst>
          </p:cNvPr>
          <p:cNvGrpSpPr/>
          <p:nvPr userDrawn="1"/>
        </p:nvGrpSpPr>
        <p:grpSpPr>
          <a:xfrm>
            <a:off x="11405072" y="6317040"/>
            <a:ext cx="495577" cy="324237"/>
            <a:chOff x="3312236" y="1488885"/>
            <a:chExt cx="5108290" cy="334216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19BF7C9-2443-4480-B717-672671EDAF95}"/>
                </a:ext>
              </a:extLst>
            </p:cNvPr>
            <p:cNvSpPr/>
            <p:nvPr/>
          </p:nvSpPr>
          <p:spPr>
            <a:xfrm rot="1260000">
              <a:off x="6750418" y="1488885"/>
              <a:ext cx="594360" cy="334216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22F38B-E273-4236-9C53-CDB748F95DC5}"/>
                </a:ext>
              </a:extLst>
            </p:cNvPr>
            <p:cNvSpPr/>
            <p:nvPr/>
          </p:nvSpPr>
          <p:spPr>
            <a:xfrm rot="20340000">
              <a:off x="7743666" y="1488885"/>
              <a:ext cx="594360" cy="334216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2B1F121-D2B6-468A-A6BB-D0063C92C93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24906" y="3056005"/>
              <a:ext cx="594360" cy="1396881"/>
            </a:xfrm>
            <a:custGeom>
              <a:avLst/>
              <a:gdLst>
                <a:gd name="connsiteX0" fmla="*/ 0 w 594360"/>
                <a:gd name="connsiteY0" fmla="*/ 1168728 h 1396881"/>
                <a:gd name="connsiteX1" fmla="*/ 0 w 594360"/>
                <a:gd name="connsiteY1" fmla="*/ 297181 h 1396881"/>
                <a:gd name="connsiteX2" fmla="*/ 297180 w 594360"/>
                <a:gd name="connsiteY2" fmla="*/ 0 h 1396881"/>
                <a:gd name="connsiteX3" fmla="*/ 594360 w 594360"/>
                <a:gd name="connsiteY3" fmla="*/ 297181 h 1396881"/>
                <a:gd name="connsiteX4" fmla="*/ 594360 w 594360"/>
                <a:gd name="connsiteY4" fmla="*/ 1396881 h 139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360" h="1396881">
                  <a:moveTo>
                    <a:pt x="0" y="1168728"/>
                  </a:moveTo>
                  <a:lnTo>
                    <a:pt x="0" y="297181"/>
                  </a:lnTo>
                  <a:cubicBezTo>
                    <a:pt x="0" y="133053"/>
                    <a:pt x="133052" y="0"/>
                    <a:pt x="297180" y="0"/>
                  </a:cubicBezTo>
                  <a:cubicBezTo>
                    <a:pt x="461308" y="0"/>
                    <a:pt x="594360" y="133053"/>
                    <a:pt x="594360" y="297181"/>
                  </a:cubicBezTo>
                  <a:lnTo>
                    <a:pt x="594360" y="13968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B72073E-CAC7-493F-B372-980838732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12236" y="1653697"/>
              <a:ext cx="3107386" cy="310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4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0954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6204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1019306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" b="-48"/>
          <a:stretch/>
        </p:blipFill>
        <p:spPr>
          <a:xfrm>
            <a:off x="8619744" y="6019389"/>
            <a:ext cx="3572257" cy="853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166" y="386521"/>
            <a:ext cx="1114445" cy="11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0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transition spd="slow">
    <p:wipe/>
  </p:transition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/>
          <p:nvPr/>
        </p:nvSpPr>
        <p:spPr>
          <a:xfrm>
            <a:off x="636907" y="6324615"/>
            <a:ext cx="45348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100" tIns="41033" rIns="82100" bIns="41033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B9BDC2"/>
                </a:solidFill>
                <a:latin typeface="CiscoSansTT ExtraLight" panose="020B0303020201020303" pitchFamily="34" charset="0"/>
                <a:ea typeface="Helvetica Neue Light"/>
                <a:cs typeface="CiscoSansTT ExtraLight" panose="020B0303020201020303" pitchFamily="34" charset="0"/>
                <a:sym typeface="Helvetica Neue Light"/>
              </a:rPr>
              <a:t>© 2019  Cisco and/or its affiliates. All rights reserved. Cisco Confidential</a:t>
            </a:r>
            <a:endParaRPr sz="800" b="0" i="0">
              <a:solidFill>
                <a:srgbClr val="B9BDC2"/>
              </a:solidFill>
              <a:latin typeface="CiscoSansTT ExtraLight" panose="020B0303020201020303" pitchFamily="34" charset="0"/>
              <a:ea typeface="Helvetica Neue Light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5" name="Google Shape;775;p184">
            <a:extLst>
              <a:ext uri="{FF2B5EF4-FFF2-40B4-BE49-F238E27FC236}">
                <a16:creationId xmlns:a16="http://schemas.microsoft.com/office/drawing/2014/main" id="{749EE712-55CA-5140-9777-7364460E6153}"/>
              </a:ext>
            </a:extLst>
          </p:cNvPr>
          <p:cNvSpPr txBox="1">
            <a:spLocks/>
          </p:cNvSpPr>
          <p:nvPr userDrawn="1"/>
        </p:nvSpPr>
        <p:spPr>
          <a:xfrm>
            <a:off x="6186316" y="2437540"/>
            <a:ext cx="3864400" cy="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Arial"/>
                <a:cs typeface="CiscoSansTT ExtraLight" panose="020B03030202010203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00"/>
            </a:pPr>
            <a:endParaRPr lang="en-US" sz="2133">
              <a:ea typeface="Helvetica Neue Light"/>
              <a:sym typeface="Helvetica Neue Light"/>
            </a:endParaRPr>
          </a:p>
        </p:txBody>
      </p:sp>
      <p:sp>
        <p:nvSpPr>
          <p:cNvPr id="6" name="Google Shape;779;p184">
            <a:extLst>
              <a:ext uri="{FF2B5EF4-FFF2-40B4-BE49-F238E27FC236}">
                <a16:creationId xmlns:a16="http://schemas.microsoft.com/office/drawing/2014/main" id="{8BE808AE-5BD5-EA4B-9F3E-BA66E4D3B144}"/>
              </a:ext>
            </a:extLst>
          </p:cNvPr>
          <p:cNvSpPr txBox="1">
            <a:spLocks/>
          </p:cNvSpPr>
          <p:nvPr userDrawn="1"/>
        </p:nvSpPr>
        <p:spPr>
          <a:xfrm>
            <a:off x="6186316" y="3212879"/>
            <a:ext cx="3864400" cy="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Arial"/>
                <a:cs typeface="CiscoSansTT ExtraLight" panose="020B03030202010203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00"/>
            </a:pPr>
            <a:endParaRPr lang="en-US" sz="2133">
              <a:ea typeface="Helvetica Neue Light"/>
              <a:sym typeface="Helvetica Neue Light"/>
            </a:endParaRPr>
          </a:p>
        </p:txBody>
      </p:sp>
      <p:sp>
        <p:nvSpPr>
          <p:cNvPr id="7" name="Google Shape;783;p184">
            <a:extLst>
              <a:ext uri="{FF2B5EF4-FFF2-40B4-BE49-F238E27FC236}">
                <a16:creationId xmlns:a16="http://schemas.microsoft.com/office/drawing/2014/main" id="{8C9BCFAB-4B90-6F45-8D08-8BBEFDC6D5BF}"/>
              </a:ext>
            </a:extLst>
          </p:cNvPr>
          <p:cNvSpPr txBox="1">
            <a:spLocks/>
          </p:cNvSpPr>
          <p:nvPr userDrawn="1"/>
        </p:nvSpPr>
        <p:spPr>
          <a:xfrm>
            <a:off x="6186316" y="3990549"/>
            <a:ext cx="3864400" cy="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Arial"/>
                <a:cs typeface="CiscoSansTT ExtraLight" panose="020B03030202010203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00"/>
            </a:pPr>
            <a:endParaRPr lang="en-US" sz="2133">
              <a:ea typeface="Helvetica Neue Light"/>
              <a:sym typeface="Helvetica Neue Light"/>
            </a:endParaRPr>
          </a:p>
        </p:txBody>
      </p:sp>
      <p:sp>
        <p:nvSpPr>
          <p:cNvPr id="8" name="Google Shape;784;p184">
            <a:extLst>
              <a:ext uri="{FF2B5EF4-FFF2-40B4-BE49-F238E27FC236}">
                <a16:creationId xmlns:a16="http://schemas.microsoft.com/office/drawing/2014/main" id="{A9484629-4846-104D-A9BB-D25A81C2E273}"/>
              </a:ext>
            </a:extLst>
          </p:cNvPr>
          <p:cNvSpPr txBox="1">
            <a:spLocks/>
          </p:cNvSpPr>
          <p:nvPr userDrawn="1"/>
        </p:nvSpPr>
        <p:spPr>
          <a:xfrm>
            <a:off x="6186316" y="4761256"/>
            <a:ext cx="3864400" cy="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Arial"/>
                <a:cs typeface="CiscoSansTT ExtraLight" panose="020B03030202010203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00"/>
            </a:pPr>
            <a:endParaRPr lang="en-US" sz="2133">
              <a:ea typeface="Helvetica Neue Light"/>
              <a:sym typeface="Helvetica Neue Light"/>
            </a:endParaRPr>
          </a:p>
        </p:txBody>
      </p:sp>
      <p:sp>
        <p:nvSpPr>
          <p:cNvPr id="9" name="Google Shape;788;p184">
            <a:extLst>
              <a:ext uri="{FF2B5EF4-FFF2-40B4-BE49-F238E27FC236}">
                <a16:creationId xmlns:a16="http://schemas.microsoft.com/office/drawing/2014/main" id="{CED24F07-DF3F-3447-81C6-A74561F8A89E}"/>
              </a:ext>
            </a:extLst>
          </p:cNvPr>
          <p:cNvSpPr txBox="1">
            <a:spLocks/>
          </p:cNvSpPr>
          <p:nvPr userDrawn="1"/>
        </p:nvSpPr>
        <p:spPr>
          <a:xfrm>
            <a:off x="6186316" y="5537275"/>
            <a:ext cx="3864400" cy="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CiscoSansTT ExtraLight" panose="020B0303020201020303" pitchFamily="34" charset="0"/>
                <a:ea typeface="Arial"/>
                <a:cs typeface="CiscoSansTT ExtraLight" panose="020B03030202010203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00"/>
            </a:pPr>
            <a:r>
              <a:rPr lang="en-US" sz="2133">
                <a:ea typeface="Helvetica Neue Light"/>
                <a:sym typeface="Helvetica Neue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64774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41917-A660-479C-B1BA-8F0E0F37AA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Sakshi Nagar</a:t>
            </a:r>
          </a:p>
          <a:p>
            <a:r>
              <a:rPr lang="en-US" dirty="0"/>
              <a:t>15</a:t>
            </a:r>
            <a:r>
              <a:rPr lang="en-US" baseline="30000" dirty="0"/>
              <a:t>th</a:t>
            </a:r>
            <a:r>
              <a:rPr lang="en-US" dirty="0"/>
              <a:t> Sep 2020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82195A-B342-4C2C-8163-B9F9B988F4B8}"/>
              </a:ext>
            </a:extLst>
          </p:cNvPr>
          <p:cNvSpPr/>
          <p:nvPr/>
        </p:nvSpPr>
        <p:spPr>
          <a:xfrm>
            <a:off x="369651" y="6186791"/>
            <a:ext cx="2519464" cy="466928"/>
          </a:xfrm>
          <a:prstGeom prst="rect">
            <a:avLst/>
          </a:prstGeom>
          <a:solidFill>
            <a:srgbClr val="142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2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74D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39FA9896-62DE-4047-A9B7-E531071551B9}"/>
              </a:ext>
            </a:extLst>
          </p:cNvPr>
          <p:cNvSpPr/>
          <p:nvPr/>
        </p:nvSpPr>
        <p:spPr>
          <a:xfrm>
            <a:off x="4965849" y="2523134"/>
            <a:ext cx="1698799" cy="1676080"/>
          </a:xfrm>
          <a:prstGeom prst="flowChartConnector">
            <a:avLst/>
          </a:prstGeom>
          <a:solidFill>
            <a:srgbClr val="FDCD74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2" name="Google Shape;882;p189"/>
          <p:cNvSpPr/>
          <p:nvPr/>
        </p:nvSpPr>
        <p:spPr>
          <a:xfrm>
            <a:off x="-499767" y="-660533"/>
            <a:ext cx="1736800" cy="173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896;p190">
            <a:extLst>
              <a:ext uri="{FF2B5EF4-FFF2-40B4-BE49-F238E27FC236}">
                <a16:creationId xmlns:a16="http://schemas.microsoft.com/office/drawing/2014/main" id="{E989EFA4-0D2A-B947-9C69-242A63A3E306}"/>
              </a:ext>
            </a:extLst>
          </p:cNvPr>
          <p:cNvSpPr/>
          <p:nvPr/>
        </p:nvSpPr>
        <p:spPr>
          <a:xfrm>
            <a:off x="10915033" y="5691500"/>
            <a:ext cx="1671600" cy="167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CEEDDE-25F0-4CDF-A7A5-F244487F3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68" y="106449"/>
            <a:ext cx="4096137" cy="814243"/>
          </a:xfrm>
        </p:spPr>
        <p:txBody>
          <a:bodyPr/>
          <a:lstStyle/>
          <a:p>
            <a:r>
              <a:rPr lang="en-US" dirty="0"/>
              <a:t>Upstream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7145EE-DBC8-4157-81F4-C252FA2D171E}"/>
              </a:ext>
            </a:extLst>
          </p:cNvPr>
          <p:cNvGrpSpPr/>
          <p:nvPr/>
        </p:nvGrpSpPr>
        <p:grpSpPr>
          <a:xfrm>
            <a:off x="3673102" y="42765"/>
            <a:ext cx="3236682" cy="2593498"/>
            <a:chOff x="3158355" y="53901"/>
            <a:chExt cx="3236682" cy="2593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8F693C2D-71AA-419B-B199-6B3074CF3C55}"/>
                </a:ext>
              </a:extLst>
            </p:cNvPr>
            <p:cNvSpPr/>
            <p:nvPr/>
          </p:nvSpPr>
          <p:spPr>
            <a:xfrm rot="18958682">
              <a:off x="3158355" y="652281"/>
              <a:ext cx="898234" cy="1995118"/>
            </a:xfrm>
            <a:prstGeom prst="downArrow">
              <a:avLst/>
            </a:prstGeom>
            <a:solidFill>
              <a:srgbClr val="CBAAC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6A9D9FB-417F-4436-83FD-156FA1DC7144}"/>
                </a:ext>
              </a:extLst>
            </p:cNvPr>
            <p:cNvSpPr/>
            <p:nvPr/>
          </p:nvSpPr>
          <p:spPr>
            <a:xfrm rot="20809361">
              <a:off x="4248059" y="53901"/>
              <a:ext cx="898234" cy="2047475"/>
            </a:xfrm>
            <a:prstGeom prst="downArrow">
              <a:avLst/>
            </a:prstGeom>
            <a:solidFill>
              <a:srgbClr val="0099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CED42A89-C41F-4C3D-882D-96894DD3AEF2}"/>
                </a:ext>
              </a:extLst>
            </p:cNvPr>
            <p:cNvSpPr/>
            <p:nvPr/>
          </p:nvSpPr>
          <p:spPr>
            <a:xfrm rot="1012723">
              <a:off x="5496803" y="112013"/>
              <a:ext cx="898234" cy="2013694"/>
            </a:xfrm>
            <a:prstGeom prst="downArrow">
              <a:avLst/>
            </a:prstGeom>
            <a:solidFill>
              <a:srgbClr val="B0E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5E247-671C-4113-8DB9-A8EC01BBF188}"/>
              </a:ext>
            </a:extLst>
          </p:cNvPr>
          <p:cNvGrpSpPr/>
          <p:nvPr/>
        </p:nvGrpSpPr>
        <p:grpSpPr>
          <a:xfrm>
            <a:off x="7040459" y="724512"/>
            <a:ext cx="2174436" cy="3881967"/>
            <a:chOff x="6525712" y="735648"/>
            <a:chExt cx="2174436" cy="3881967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26B245D0-804A-40DD-B139-61C5F49097B8}"/>
                </a:ext>
              </a:extLst>
            </p:cNvPr>
            <p:cNvSpPr/>
            <p:nvPr/>
          </p:nvSpPr>
          <p:spPr>
            <a:xfrm rot="2602685">
              <a:off x="6525712" y="735648"/>
              <a:ext cx="898234" cy="2036580"/>
            </a:xfrm>
            <a:prstGeom prst="downArrow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536B5429-6234-4AEC-8F51-6EB2C40B7A3E}"/>
                </a:ext>
              </a:extLst>
            </p:cNvPr>
            <p:cNvSpPr/>
            <p:nvPr/>
          </p:nvSpPr>
          <p:spPr>
            <a:xfrm rot="5400000">
              <a:off x="7254145" y="2047498"/>
              <a:ext cx="898234" cy="1993773"/>
            </a:xfrm>
            <a:prstGeom prst="downArrow">
              <a:avLst/>
            </a:prstGeom>
            <a:solidFill>
              <a:srgbClr val="A5A5A5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F33AAF54-C689-4A8F-857C-10EB14A6BB00}"/>
                </a:ext>
              </a:extLst>
            </p:cNvPr>
            <p:cNvSpPr/>
            <p:nvPr/>
          </p:nvSpPr>
          <p:spPr>
            <a:xfrm rot="6326510">
              <a:off x="7149199" y="3149461"/>
              <a:ext cx="898234" cy="2038073"/>
            </a:xfrm>
            <a:prstGeom prst="downArrow">
              <a:avLst/>
            </a:prstGeom>
            <a:solidFill>
              <a:srgbClr val="A5A5A5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582B06F-FDA0-4269-9E13-80B8F466C87E}"/>
              </a:ext>
            </a:extLst>
          </p:cNvPr>
          <p:cNvSpPr/>
          <p:nvPr/>
        </p:nvSpPr>
        <p:spPr>
          <a:xfrm rot="8170219">
            <a:off x="7023556" y="4092102"/>
            <a:ext cx="898234" cy="2075349"/>
          </a:xfrm>
          <a:prstGeom prst="downArrow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893BC9B-5F1B-43CD-BC68-5F820B4E3E94}"/>
              </a:ext>
            </a:extLst>
          </p:cNvPr>
          <p:cNvSpPr/>
          <p:nvPr/>
        </p:nvSpPr>
        <p:spPr>
          <a:xfrm rot="9761753">
            <a:off x="5958576" y="4745434"/>
            <a:ext cx="898234" cy="1996949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24DD127-01D7-4D59-992F-F5692E8AB0CF}"/>
              </a:ext>
            </a:extLst>
          </p:cNvPr>
          <p:cNvSpPr/>
          <p:nvPr/>
        </p:nvSpPr>
        <p:spPr>
          <a:xfrm rot="11646310">
            <a:off x="4732502" y="4796322"/>
            <a:ext cx="898234" cy="1978839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26AE768C-2FB7-4798-B54F-BAFBD59E42FE}"/>
              </a:ext>
            </a:extLst>
          </p:cNvPr>
          <p:cNvSpPr/>
          <p:nvPr/>
        </p:nvSpPr>
        <p:spPr>
          <a:xfrm rot="13704819">
            <a:off x="3580824" y="4038528"/>
            <a:ext cx="898234" cy="2091351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F07D700-F9F0-430A-8D13-F02C6860AA95}"/>
              </a:ext>
            </a:extLst>
          </p:cNvPr>
          <p:cNvSpPr/>
          <p:nvPr/>
        </p:nvSpPr>
        <p:spPr>
          <a:xfrm rot="15440757">
            <a:off x="2992013" y="2945825"/>
            <a:ext cx="898234" cy="1974285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C14AA9A-7560-4663-9138-E54361F76BB1}"/>
              </a:ext>
            </a:extLst>
          </p:cNvPr>
          <p:cNvSpPr/>
          <p:nvPr/>
        </p:nvSpPr>
        <p:spPr>
          <a:xfrm rot="17304170">
            <a:off x="2998609" y="1631929"/>
            <a:ext cx="898234" cy="2047642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73BE5F0-A8D8-4D94-9FF0-98A8A6BD202C}"/>
              </a:ext>
            </a:extLst>
          </p:cNvPr>
          <p:cNvSpPr txBox="1">
            <a:spLocks/>
          </p:cNvSpPr>
          <p:nvPr/>
        </p:nvSpPr>
        <p:spPr>
          <a:xfrm>
            <a:off x="2752531" y="26423"/>
            <a:ext cx="2032371" cy="6017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Product Hierarchy</a:t>
            </a:r>
            <a:r>
              <a:rPr lang="en-US" sz="18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(BE, Sub BE PF,PID)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CE29F9C-D246-4513-8510-4B7841248948}"/>
              </a:ext>
            </a:extLst>
          </p:cNvPr>
          <p:cNvSpPr txBox="1">
            <a:spLocks/>
          </p:cNvSpPr>
          <p:nvPr/>
        </p:nvSpPr>
        <p:spPr>
          <a:xfrm>
            <a:off x="6855055" y="0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5B9BD5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HR-Cisco Employee Data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0C41451-A8A0-446A-A886-91E0C9EFF203}"/>
              </a:ext>
            </a:extLst>
          </p:cNvPr>
          <p:cNvSpPr txBox="1">
            <a:spLocks/>
          </p:cNvSpPr>
          <p:nvPr/>
        </p:nvSpPr>
        <p:spPr>
          <a:xfrm>
            <a:off x="1163882" y="5517640"/>
            <a:ext cx="1912705" cy="578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 Registry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(Customer/Partner)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8C10725-842B-4B4A-88F2-3DED3B1D7EC6}"/>
              </a:ext>
            </a:extLst>
          </p:cNvPr>
          <p:cNvSpPr txBox="1">
            <a:spLocks/>
          </p:cNvSpPr>
          <p:nvPr/>
        </p:nvSpPr>
        <p:spPr>
          <a:xfrm>
            <a:off x="8723092" y="2495815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E7E6E6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CSone(SR)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36AFA20-9BCE-4821-9B85-0A9040E1156D}"/>
              </a:ext>
            </a:extLst>
          </p:cNvPr>
          <p:cNvSpPr txBox="1">
            <a:spLocks/>
          </p:cNvSpPr>
          <p:nvPr/>
        </p:nvSpPr>
        <p:spPr>
          <a:xfrm>
            <a:off x="8896496" y="3942240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E7E6E6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CDETS(Defect)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3B2E96D-769E-4942-BADB-B17E6AE4660C}"/>
              </a:ext>
            </a:extLst>
          </p:cNvPr>
          <p:cNvSpPr txBox="1">
            <a:spLocks/>
          </p:cNvSpPr>
          <p:nvPr/>
        </p:nvSpPr>
        <p:spPr>
          <a:xfrm>
            <a:off x="6658697" y="6515401"/>
            <a:ext cx="1306543" cy="336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Mailer</a:t>
            </a:r>
            <a:endParaRPr lang="en-US" sz="1000" b="0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E143ED7-29DA-47F0-B605-0DDB72A20A10}"/>
              </a:ext>
            </a:extLst>
          </p:cNvPr>
          <p:cNvSpPr txBox="1">
            <a:spLocks/>
          </p:cNvSpPr>
          <p:nvPr/>
        </p:nvSpPr>
        <p:spPr>
          <a:xfrm>
            <a:off x="3045769" y="6374581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IRT</a:t>
            </a:r>
            <a:r>
              <a:rPr lang="en-US" sz="1000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(Software Type &amp; Version)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05DDC34-8AA4-476E-B91A-FBE2BDC3EE3F}"/>
              </a:ext>
            </a:extLst>
          </p:cNvPr>
          <p:cNvSpPr txBox="1">
            <a:spLocks/>
          </p:cNvSpPr>
          <p:nvPr/>
        </p:nvSpPr>
        <p:spPr>
          <a:xfrm>
            <a:off x="8302132" y="1031255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Mailboxes</a:t>
            </a:r>
            <a:r>
              <a:rPr lang="en-US" sz="1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(BEMS &amp; FET email in)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028CD9F-714E-4412-A536-5C47423A64EE}"/>
              </a:ext>
            </a:extLst>
          </p:cNvPr>
          <p:cNvSpPr txBox="1">
            <a:spLocks/>
          </p:cNvSpPr>
          <p:nvPr/>
        </p:nvSpPr>
        <p:spPr>
          <a:xfrm>
            <a:off x="1231181" y="4079539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RDMT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(TAC DM Schedule)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2926A4E-37BC-4797-BF54-05081F056B3E}"/>
              </a:ext>
            </a:extLst>
          </p:cNvPr>
          <p:cNvSpPr txBox="1">
            <a:spLocks/>
          </p:cNvSpPr>
          <p:nvPr/>
        </p:nvSpPr>
        <p:spPr>
          <a:xfrm>
            <a:off x="1095223" y="2152534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ePortal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(HVS Services)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D0C289E-2C96-4746-ABB3-E79D27CF03D3}"/>
              </a:ext>
            </a:extLst>
          </p:cNvPr>
          <p:cNvSpPr txBox="1">
            <a:spLocks/>
          </p:cNvSpPr>
          <p:nvPr/>
        </p:nvSpPr>
        <p:spPr>
          <a:xfrm>
            <a:off x="8132055" y="5430422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Sales Hierarchy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61F9BF8-9596-47C0-A7D3-4F1F0E18C3BF}"/>
              </a:ext>
            </a:extLst>
          </p:cNvPr>
          <p:cNvSpPr txBox="1">
            <a:spLocks/>
          </p:cNvSpPr>
          <p:nvPr/>
        </p:nvSpPr>
        <p:spPr>
          <a:xfrm>
            <a:off x="9159661" y="2729292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E7E6E6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Existing SR’s-twice a day at 3:00AM &amp; 3:00PM PST for open BEMS engagements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9303501-5D3D-4622-920B-EE647F362872}"/>
              </a:ext>
            </a:extLst>
          </p:cNvPr>
          <p:cNvSpPr txBox="1">
            <a:spLocks/>
          </p:cNvSpPr>
          <p:nvPr/>
        </p:nvSpPr>
        <p:spPr>
          <a:xfrm>
            <a:off x="8984993" y="4211559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Existing CDETS-Once a day at 1:00AM PST for open BEMS engagements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DFA91115-22AD-4172-B2B4-657E37678CD8}"/>
              </a:ext>
            </a:extLst>
          </p:cNvPr>
          <p:cNvSpPr txBox="1">
            <a:spLocks/>
          </p:cNvSpPr>
          <p:nvPr/>
        </p:nvSpPr>
        <p:spPr>
          <a:xfrm>
            <a:off x="4883903" y="3148858"/>
            <a:ext cx="1774794" cy="84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CLIP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FC35E23-721A-40E4-AC99-CD98A901004F}"/>
              </a:ext>
            </a:extLst>
          </p:cNvPr>
          <p:cNvSpPr txBox="1">
            <a:spLocks/>
          </p:cNvSpPr>
          <p:nvPr/>
        </p:nvSpPr>
        <p:spPr>
          <a:xfrm rot="969893">
            <a:off x="5096688" y="4882259"/>
            <a:ext cx="533599" cy="2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API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5FE490C-0269-435F-865A-D4304C424351}"/>
              </a:ext>
            </a:extLst>
          </p:cNvPr>
          <p:cNvSpPr txBox="1">
            <a:spLocks/>
          </p:cNvSpPr>
          <p:nvPr/>
        </p:nvSpPr>
        <p:spPr>
          <a:xfrm rot="20901205">
            <a:off x="5113641" y="1670873"/>
            <a:ext cx="533599" cy="2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View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FA4102CB-55AA-4769-9F6F-AFEEF48B7BB4}"/>
              </a:ext>
            </a:extLst>
          </p:cNvPr>
          <p:cNvSpPr txBox="1">
            <a:spLocks/>
          </p:cNvSpPr>
          <p:nvPr/>
        </p:nvSpPr>
        <p:spPr>
          <a:xfrm rot="1165721">
            <a:off x="5979499" y="1685232"/>
            <a:ext cx="533599" cy="2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API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670F827-436A-48BA-9C12-7CAA0A63A092}"/>
              </a:ext>
            </a:extLst>
          </p:cNvPr>
          <p:cNvSpPr txBox="1">
            <a:spLocks/>
          </p:cNvSpPr>
          <p:nvPr/>
        </p:nvSpPr>
        <p:spPr>
          <a:xfrm rot="18969848">
            <a:off x="4379680" y="2048081"/>
            <a:ext cx="533599" cy="2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API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561BD7D-6F1E-4EB0-BF1C-8E2FFEBA7F29}"/>
              </a:ext>
            </a:extLst>
          </p:cNvPr>
          <p:cNvSpPr txBox="1">
            <a:spLocks/>
          </p:cNvSpPr>
          <p:nvPr/>
        </p:nvSpPr>
        <p:spPr>
          <a:xfrm>
            <a:off x="3911154" y="3598716"/>
            <a:ext cx="533599" cy="2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API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DCDA733E-E200-4F8D-87BC-37A4870AED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9794613"/>
              </p:ext>
            </p:extLst>
          </p:nvPr>
        </p:nvGraphicFramePr>
        <p:xfrm>
          <a:off x="90868" y="513184"/>
          <a:ext cx="11572397" cy="6231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59BAFF0-B5A6-4491-9095-8171FA3522B2}"/>
              </a:ext>
            </a:extLst>
          </p:cNvPr>
          <p:cNvSpPr txBox="1">
            <a:spLocks/>
          </p:cNvSpPr>
          <p:nvPr/>
        </p:nvSpPr>
        <p:spPr>
          <a:xfrm>
            <a:off x="2717922" y="4949014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Live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9721B16-4087-4515-B16C-85999E0998FC}"/>
              </a:ext>
            </a:extLst>
          </p:cNvPr>
          <p:cNvSpPr txBox="1">
            <a:spLocks/>
          </p:cNvSpPr>
          <p:nvPr/>
        </p:nvSpPr>
        <p:spPr>
          <a:xfrm>
            <a:off x="7427133" y="2774888"/>
            <a:ext cx="1774794" cy="360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Live for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new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entries 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3491E77-B2AE-4609-BEE2-1C1CDFDFA75A}"/>
              </a:ext>
            </a:extLst>
          </p:cNvPr>
          <p:cNvSpPr txBox="1">
            <a:spLocks/>
          </p:cNvSpPr>
          <p:nvPr/>
        </p:nvSpPr>
        <p:spPr>
          <a:xfrm rot="2425795">
            <a:off x="6651928" y="1482145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Every Minute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B3D6CD6-4325-4505-BFB9-87E4337CC3AB}"/>
              </a:ext>
            </a:extLst>
          </p:cNvPr>
          <p:cNvSpPr txBox="1">
            <a:spLocks/>
          </p:cNvSpPr>
          <p:nvPr/>
        </p:nvSpPr>
        <p:spPr>
          <a:xfrm rot="875081">
            <a:off x="5501426" y="710480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Every 60 minutes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81526D7-09C9-48FE-86D8-F880B5CF89B7}"/>
              </a:ext>
            </a:extLst>
          </p:cNvPr>
          <p:cNvSpPr txBox="1">
            <a:spLocks/>
          </p:cNvSpPr>
          <p:nvPr/>
        </p:nvSpPr>
        <p:spPr>
          <a:xfrm rot="21133685">
            <a:off x="4154758" y="738538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Every Monday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7:00AM PST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06D05E-A237-4D61-AD7E-F9996DB71273}"/>
              </a:ext>
            </a:extLst>
          </p:cNvPr>
          <p:cNvSpPr txBox="1">
            <a:spLocks/>
          </p:cNvSpPr>
          <p:nvPr/>
        </p:nvSpPr>
        <p:spPr>
          <a:xfrm rot="19039732">
            <a:off x="3012360" y="1425587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Every Day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2:30 AM PST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AF23D-F132-4935-BCA1-708E0D8568BE}"/>
              </a:ext>
            </a:extLst>
          </p:cNvPr>
          <p:cNvSpPr txBox="1">
            <a:spLocks/>
          </p:cNvSpPr>
          <p:nvPr/>
        </p:nvSpPr>
        <p:spPr>
          <a:xfrm>
            <a:off x="1751237" y="851508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B180B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Rally – Feature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914CA6-178C-4A60-91C7-C3DD32D06A89}"/>
              </a:ext>
            </a:extLst>
          </p:cNvPr>
          <p:cNvSpPr/>
          <p:nvPr/>
        </p:nvSpPr>
        <p:spPr>
          <a:xfrm>
            <a:off x="369651" y="6186791"/>
            <a:ext cx="2519464" cy="466928"/>
          </a:xfrm>
          <a:prstGeom prst="rect">
            <a:avLst/>
          </a:prstGeom>
          <a:solidFill>
            <a:srgbClr val="142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74D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rrow: Down 114">
            <a:extLst>
              <a:ext uri="{FF2B5EF4-FFF2-40B4-BE49-F238E27FC236}">
                <a16:creationId xmlns:a16="http://schemas.microsoft.com/office/drawing/2014/main" id="{5BBB963B-9399-4AC4-9D58-43B292F203D2}"/>
              </a:ext>
            </a:extLst>
          </p:cNvPr>
          <p:cNvSpPr/>
          <p:nvPr/>
        </p:nvSpPr>
        <p:spPr>
          <a:xfrm rot="10143532">
            <a:off x="5197226" y="-7770"/>
            <a:ext cx="898234" cy="2043708"/>
          </a:xfrm>
          <a:prstGeom prst="downArrow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2ED26A3E-19EA-49DA-BA30-492834B0502D}"/>
              </a:ext>
            </a:extLst>
          </p:cNvPr>
          <p:cNvSpPr/>
          <p:nvPr/>
        </p:nvSpPr>
        <p:spPr>
          <a:xfrm rot="907657">
            <a:off x="4975321" y="4700602"/>
            <a:ext cx="898234" cy="2088909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95671B97-D319-45C5-92E5-EAAB9CE61659}"/>
              </a:ext>
            </a:extLst>
          </p:cNvPr>
          <p:cNvSpPr/>
          <p:nvPr/>
        </p:nvSpPr>
        <p:spPr>
          <a:xfrm rot="2646242">
            <a:off x="3978116" y="4132130"/>
            <a:ext cx="898234" cy="2097686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64264548-7340-4314-AD54-8C29B7E80A88}"/>
              </a:ext>
            </a:extLst>
          </p:cNvPr>
          <p:cNvSpPr/>
          <p:nvPr/>
        </p:nvSpPr>
        <p:spPr>
          <a:xfrm rot="15769505">
            <a:off x="8023813" y="2090149"/>
            <a:ext cx="898234" cy="2117665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533A6943-5C20-4A68-B390-54D14109FCE2}"/>
              </a:ext>
            </a:extLst>
          </p:cNvPr>
          <p:cNvSpPr/>
          <p:nvPr/>
        </p:nvSpPr>
        <p:spPr>
          <a:xfrm rot="5704827">
            <a:off x="3246209" y="2111906"/>
            <a:ext cx="898234" cy="2071349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DFE2AFF6-3DA2-46C1-81BC-0A7837E96E27}"/>
              </a:ext>
            </a:extLst>
          </p:cNvPr>
          <p:cNvSpPr/>
          <p:nvPr/>
        </p:nvSpPr>
        <p:spPr>
          <a:xfrm rot="7302962">
            <a:off x="3621734" y="1057975"/>
            <a:ext cx="898234" cy="2037115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30C0AA58-0100-40BE-8D77-65664F6691F5}"/>
              </a:ext>
            </a:extLst>
          </p:cNvPr>
          <p:cNvSpPr/>
          <p:nvPr/>
        </p:nvSpPr>
        <p:spPr>
          <a:xfrm rot="17182216">
            <a:off x="7970080" y="3041431"/>
            <a:ext cx="898234" cy="2104900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6B7834EB-AECD-4FD9-B193-A6234AEE0BAC}"/>
              </a:ext>
            </a:extLst>
          </p:cNvPr>
          <p:cNvSpPr/>
          <p:nvPr/>
        </p:nvSpPr>
        <p:spPr>
          <a:xfrm rot="19721805">
            <a:off x="6858107" y="4505519"/>
            <a:ext cx="898234" cy="2069754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10" name="Arrow: Down 109">
            <a:extLst>
              <a:ext uri="{FF2B5EF4-FFF2-40B4-BE49-F238E27FC236}">
                <a16:creationId xmlns:a16="http://schemas.microsoft.com/office/drawing/2014/main" id="{64923A5B-3A9F-4701-9113-F0F62484FC98}"/>
              </a:ext>
            </a:extLst>
          </p:cNvPr>
          <p:cNvSpPr/>
          <p:nvPr/>
        </p:nvSpPr>
        <p:spPr>
          <a:xfrm rot="4204816">
            <a:off x="3367093" y="3175766"/>
            <a:ext cx="898234" cy="2083651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11" name="Arrow: Down 110">
            <a:extLst>
              <a:ext uri="{FF2B5EF4-FFF2-40B4-BE49-F238E27FC236}">
                <a16:creationId xmlns:a16="http://schemas.microsoft.com/office/drawing/2014/main" id="{F18B17F3-9AAF-456E-9BA7-C73A13ECE0D4}"/>
              </a:ext>
            </a:extLst>
          </p:cNvPr>
          <p:cNvSpPr/>
          <p:nvPr/>
        </p:nvSpPr>
        <p:spPr>
          <a:xfrm rot="18543895">
            <a:off x="7505033" y="3902281"/>
            <a:ext cx="898234" cy="2107816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12" name="Arrow: Down 111">
            <a:extLst>
              <a:ext uri="{FF2B5EF4-FFF2-40B4-BE49-F238E27FC236}">
                <a16:creationId xmlns:a16="http://schemas.microsoft.com/office/drawing/2014/main" id="{836B225A-2670-42AA-98FD-CBD613E77996}"/>
              </a:ext>
            </a:extLst>
          </p:cNvPr>
          <p:cNvSpPr/>
          <p:nvPr/>
        </p:nvSpPr>
        <p:spPr>
          <a:xfrm rot="8663735">
            <a:off x="4292051" y="364568"/>
            <a:ext cx="898234" cy="2068158"/>
          </a:xfrm>
          <a:prstGeom prst="downArrow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Arrow: Down 112">
            <a:extLst>
              <a:ext uri="{FF2B5EF4-FFF2-40B4-BE49-F238E27FC236}">
                <a16:creationId xmlns:a16="http://schemas.microsoft.com/office/drawing/2014/main" id="{F54CFEE8-8949-4D54-B08E-7F60AF1A6A1A}"/>
              </a:ext>
            </a:extLst>
          </p:cNvPr>
          <p:cNvSpPr/>
          <p:nvPr/>
        </p:nvSpPr>
        <p:spPr>
          <a:xfrm rot="13290502">
            <a:off x="7099924" y="470151"/>
            <a:ext cx="898234" cy="2092369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14" name="Arrow: Down 113">
            <a:extLst>
              <a:ext uri="{FF2B5EF4-FFF2-40B4-BE49-F238E27FC236}">
                <a16:creationId xmlns:a16="http://schemas.microsoft.com/office/drawing/2014/main" id="{D60ABE5B-7073-4566-9AC4-140CA79CCA43}"/>
              </a:ext>
            </a:extLst>
          </p:cNvPr>
          <p:cNvSpPr/>
          <p:nvPr/>
        </p:nvSpPr>
        <p:spPr>
          <a:xfrm rot="11611526">
            <a:off x="6218698" y="26186"/>
            <a:ext cx="898234" cy="2066214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16" name="Arrow: Down 115">
            <a:extLst>
              <a:ext uri="{FF2B5EF4-FFF2-40B4-BE49-F238E27FC236}">
                <a16:creationId xmlns:a16="http://schemas.microsoft.com/office/drawing/2014/main" id="{1174672B-5E2B-4199-9459-7FDD36272548}"/>
              </a:ext>
            </a:extLst>
          </p:cNvPr>
          <p:cNvSpPr/>
          <p:nvPr/>
        </p:nvSpPr>
        <p:spPr>
          <a:xfrm rot="14530226">
            <a:off x="7743551" y="1206294"/>
            <a:ext cx="898234" cy="2110299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18CD69B4-0B7F-4614-B9B1-2EE357175F7D}"/>
              </a:ext>
            </a:extLst>
          </p:cNvPr>
          <p:cNvSpPr/>
          <p:nvPr/>
        </p:nvSpPr>
        <p:spPr>
          <a:xfrm rot="21179792">
            <a:off x="5957323" y="4784026"/>
            <a:ext cx="898234" cy="2088909"/>
          </a:xfrm>
          <a:prstGeom prst="downArrow">
            <a:avLst/>
          </a:prstGeom>
          <a:solidFill>
            <a:srgbClr val="A8D8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A8D892"/>
              </a:solidFill>
              <a:highlight>
                <a:srgbClr val="A8D892"/>
              </a:highlight>
              <a:latin typeface="Calibri" panose="020F0502020204030204"/>
            </a:endParaRPr>
          </a:p>
        </p:txBody>
      </p:sp>
      <p:graphicFrame>
        <p:nvGraphicFramePr>
          <p:cNvPr id="118" name="Chart 117">
            <a:extLst>
              <a:ext uri="{FF2B5EF4-FFF2-40B4-BE49-F238E27FC236}">
                <a16:creationId xmlns:a16="http://schemas.microsoft.com/office/drawing/2014/main" id="{A161D263-798A-4A85-80AB-69891927FB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2905232"/>
              </p:ext>
            </p:extLst>
          </p:nvPr>
        </p:nvGraphicFramePr>
        <p:xfrm>
          <a:off x="395104" y="244023"/>
          <a:ext cx="11401792" cy="6369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CEEDDE-25F0-4CDF-A7A5-F244487F3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68" y="106449"/>
            <a:ext cx="4096137" cy="814243"/>
          </a:xfrm>
        </p:spPr>
        <p:txBody>
          <a:bodyPr/>
          <a:lstStyle/>
          <a:p>
            <a:r>
              <a:rPr lang="en-US" dirty="0"/>
              <a:t>Downstream</a:t>
            </a:r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1841020C-1E60-469F-A477-8370406C545E}"/>
              </a:ext>
            </a:extLst>
          </p:cNvPr>
          <p:cNvSpPr txBox="1">
            <a:spLocks/>
          </p:cNvSpPr>
          <p:nvPr/>
        </p:nvSpPr>
        <p:spPr>
          <a:xfrm>
            <a:off x="2310562" y="5559359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1">
                <a:solidFill>
                  <a:srgbClr val="4472C4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A8D89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CDETS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A8D89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(BEMS &amp; CAP ID)</a:t>
            </a: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09D9A442-567B-4D98-8FAF-9FCA38FEE79F}"/>
              </a:ext>
            </a:extLst>
          </p:cNvPr>
          <p:cNvSpPr txBox="1">
            <a:spLocks/>
          </p:cNvSpPr>
          <p:nvPr/>
        </p:nvSpPr>
        <p:spPr>
          <a:xfrm>
            <a:off x="3729211" y="6215865"/>
            <a:ext cx="1774794" cy="718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CSone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(email in for BEMS/GDME/CAIM)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387AD8F9-0913-48F0-B38E-87062DCAB7A0}"/>
              </a:ext>
            </a:extLst>
          </p:cNvPr>
          <p:cNvSpPr txBox="1">
            <a:spLocks/>
          </p:cNvSpPr>
          <p:nvPr/>
        </p:nvSpPr>
        <p:spPr>
          <a:xfrm>
            <a:off x="3487544" y="388723"/>
            <a:ext cx="854793" cy="31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BA11F198-6F39-44E1-B078-2C645348E02A}"/>
              </a:ext>
            </a:extLst>
          </p:cNvPr>
          <p:cNvSpPr txBox="1">
            <a:spLocks/>
          </p:cNvSpPr>
          <p:nvPr/>
        </p:nvSpPr>
        <p:spPr>
          <a:xfrm>
            <a:off x="6970909" y="25800"/>
            <a:ext cx="1774794" cy="531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BEMS Lite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(Chrome Extension)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b="1" dirty="0">
              <a:solidFill>
                <a:srgbClr val="A8D89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62E4EB28-1FBF-4741-9A1B-8B64BF00BC9E}"/>
              </a:ext>
            </a:extLst>
          </p:cNvPr>
          <p:cNvSpPr txBox="1">
            <a:spLocks/>
          </p:cNvSpPr>
          <p:nvPr/>
        </p:nvSpPr>
        <p:spPr>
          <a:xfrm>
            <a:off x="1814988" y="1330968"/>
            <a:ext cx="1912705" cy="651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1">
                <a:solidFill>
                  <a:srgbClr val="4472C4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A8D89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Java mail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A8D89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(Email Server)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741D8E8B-6FCD-49FC-AEB6-B02DCE6F74C5}"/>
              </a:ext>
            </a:extLst>
          </p:cNvPr>
          <p:cNvSpPr txBox="1">
            <a:spLocks/>
          </p:cNvSpPr>
          <p:nvPr/>
        </p:nvSpPr>
        <p:spPr>
          <a:xfrm>
            <a:off x="8010822" y="600933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Webhook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(BEMS Routing Rule)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b="1" dirty="0">
              <a:solidFill>
                <a:srgbClr val="A8D89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AA5225AC-0BB8-422C-9885-0796EDB3AF48}"/>
              </a:ext>
            </a:extLst>
          </p:cNvPr>
          <p:cNvSpPr txBox="1">
            <a:spLocks/>
          </p:cNvSpPr>
          <p:nvPr/>
        </p:nvSpPr>
        <p:spPr>
          <a:xfrm>
            <a:off x="8972184" y="1443071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BEMS Query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(BEMS Read Only views)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BA28D67F-F02D-4594-87BA-99AEF7AEB5C0}"/>
              </a:ext>
            </a:extLst>
          </p:cNvPr>
          <p:cNvSpPr txBox="1">
            <a:spLocks/>
          </p:cNvSpPr>
          <p:nvPr/>
        </p:nvSpPr>
        <p:spPr>
          <a:xfrm>
            <a:off x="8228652" y="5015145"/>
            <a:ext cx="2272730" cy="598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Ariba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(Funding number)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0AA28F5-ABF3-4DB6-AEC1-28BB480C8F5E}"/>
              </a:ext>
            </a:extLst>
          </p:cNvPr>
          <p:cNvSpPr txBox="1">
            <a:spLocks/>
          </p:cNvSpPr>
          <p:nvPr/>
        </p:nvSpPr>
        <p:spPr>
          <a:xfrm>
            <a:off x="7711709" y="5945800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WebEx Teams</a:t>
            </a:r>
            <a:endParaRPr lang="en-US" sz="1400" b="1" dirty="0">
              <a:solidFill>
                <a:srgbClr val="A8D89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222A89D-3647-4952-8BE3-8D49265019BA}"/>
              </a:ext>
            </a:extLst>
          </p:cNvPr>
          <p:cNvSpPr txBox="1">
            <a:spLocks/>
          </p:cNvSpPr>
          <p:nvPr/>
        </p:nvSpPr>
        <p:spPr>
          <a:xfrm>
            <a:off x="1237791" y="4246840"/>
            <a:ext cx="1867907" cy="768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1">
                <a:solidFill>
                  <a:srgbClr val="4472C4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A8D89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CSone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A8D89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(BEMS ID,CAP Level/Sales Lead)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81339F4F-2D19-4525-A674-5CEA60128BE6}"/>
              </a:ext>
            </a:extLst>
          </p:cNvPr>
          <p:cNvSpPr txBox="1">
            <a:spLocks/>
          </p:cNvSpPr>
          <p:nvPr/>
        </p:nvSpPr>
        <p:spPr>
          <a:xfrm>
            <a:off x="988563" y="2875114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1">
                <a:solidFill>
                  <a:srgbClr val="4472C4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A8D89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CAP DM Schedule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17282861-16F4-404B-96C0-0B66FAF1A02A}"/>
              </a:ext>
            </a:extLst>
          </p:cNvPr>
          <p:cNvSpPr txBox="1">
            <a:spLocks/>
          </p:cNvSpPr>
          <p:nvPr/>
        </p:nvSpPr>
        <p:spPr>
          <a:xfrm>
            <a:off x="9092055" y="3911189"/>
            <a:ext cx="1922654" cy="77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Mobile Push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(Notification on CAP submission/Pull)</a:t>
            </a:r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F9B2A4D5-8EA2-4482-8A80-D9E4E6E1AAA4}"/>
              </a:ext>
            </a:extLst>
          </p:cNvPr>
          <p:cNvSpPr/>
          <p:nvPr/>
        </p:nvSpPr>
        <p:spPr>
          <a:xfrm>
            <a:off x="5230115" y="2611463"/>
            <a:ext cx="1642841" cy="1571067"/>
          </a:xfrm>
          <a:prstGeom prst="flowChartConnector">
            <a:avLst/>
          </a:prstGeom>
          <a:solidFill>
            <a:srgbClr val="FDCD74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E8809860-4544-481A-9447-620DE86B5FC0}"/>
              </a:ext>
            </a:extLst>
          </p:cNvPr>
          <p:cNvSpPr txBox="1">
            <a:spLocks/>
          </p:cNvSpPr>
          <p:nvPr/>
        </p:nvSpPr>
        <p:spPr>
          <a:xfrm>
            <a:off x="5176579" y="3160736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CLIP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B1815E57-01A7-4F80-84AA-6DEACBB469D2}"/>
              </a:ext>
            </a:extLst>
          </p:cNvPr>
          <p:cNvSpPr txBox="1">
            <a:spLocks/>
          </p:cNvSpPr>
          <p:nvPr/>
        </p:nvSpPr>
        <p:spPr>
          <a:xfrm rot="19845079">
            <a:off x="7223251" y="2506371"/>
            <a:ext cx="533599" cy="2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View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D90FE6D8-0862-4F58-B9E6-CDA3FD75E889}"/>
              </a:ext>
            </a:extLst>
          </p:cNvPr>
          <p:cNvSpPr txBox="1">
            <a:spLocks/>
          </p:cNvSpPr>
          <p:nvPr/>
        </p:nvSpPr>
        <p:spPr>
          <a:xfrm rot="20486279">
            <a:off x="4336530" y="3793771"/>
            <a:ext cx="533599" cy="2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API</a:t>
            </a:r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F7D8AAB7-0F0F-4CC6-8094-F98E48F2590A}"/>
              </a:ext>
            </a:extLst>
          </p:cNvPr>
          <p:cNvSpPr txBox="1">
            <a:spLocks/>
          </p:cNvSpPr>
          <p:nvPr/>
        </p:nvSpPr>
        <p:spPr>
          <a:xfrm>
            <a:off x="8905715" y="2694930"/>
            <a:ext cx="2059326" cy="583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NAAS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(ePage &amp; SMS)</a:t>
            </a:r>
          </a:p>
        </p:txBody>
      </p:sp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E3C29F48-AFAB-4059-A850-F05690F05EB8}"/>
              </a:ext>
            </a:extLst>
          </p:cNvPr>
          <p:cNvSpPr txBox="1">
            <a:spLocks/>
          </p:cNvSpPr>
          <p:nvPr/>
        </p:nvSpPr>
        <p:spPr>
          <a:xfrm>
            <a:off x="3819917" y="80647"/>
            <a:ext cx="1498765" cy="474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Mailer</a:t>
            </a:r>
            <a:r>
              <a:rPr lang="en-US" sz="13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(Update will be in 30mins.Creation is Live)</a:t>
            </a:r>
          </a:p>
        </p:txBody>
      </p:sp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578CDE9-89AD-4626-B69F-166001C47BE1}"/>
              </a:ext>
            </a:extLst>
          </p:cNvPr>
          <p:cNvSpPr txBox="1">
            <a:spLocks/>
          </p:cNvSpPr>
          <p:nvPr/>
        </p:nvSpPr>
        <p:spPr>
          <a:xfrm rot="340519">
            <a:off x="3980798" y="3017629"/>
            <a:ext cx="906362" cy="320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Platform Code</a:t>
            </a:r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CA187C8A-A4E3-43F2-B596-F3AB2A60EC3E}"/>
              </a:ext>
            </a:extLst>
          </p:cNvPr>
          <p:cNvSpPr txBox="1">
            <a:spLocks/>
          </p:cNvSpPr>
          <p:nvPr/>
        </p:nvSpPr>
        <p:spPr>
          <a:xfrm rot="18868476">
            <a:off x="4751658" y="4442239"/>
            <a:ext cx="533599" cy="2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API</a:t>
            </a: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CBF7EED9-A23E-4BE8-AC20-F7EA86C77470}"/>
              </a:ext>
            </a:extLst>
          </p:cNvPr>
          <p:cNvSpPr txBox="1">
            <a:spLocks/>
          </p:cNvSpPr>
          <p:nvPr/>
        </p:nvSpPr>
        <p:spPr>
          <a:xfrm rot="18452810">
            <a:off x="7013889" y="4281286"/>
            <a:ext cx="533599" cy="2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API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40EB2707-65D4-47B8-9528-96955B30F20C}"/>
              </a:ext>
            </a:extLst>
          </p:cNvPr>
          <p:cNvSpPr txBox="1">
            <a:spLocks/>
          </p:cNvSpPr>
          <p:nvPr/>
        </p:nvSpPr>
        <p:spPr>
          <a:xfrm rot="930138">
            <a:off x="7325273" y="3716615"/>
            <a:ext cx="906362" cy="320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Platform Code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3D9B6EC8-7161-4BF5-85FD-437A372B2BED}"/>
              </a:ext>
            </a:extLst>
          </p:cNvPr>
          <p:cNvSpPr txBox="1">
            <a:spLocks/>
          </p:cNvSpPr>
          <p:nvPr/>
        </p:nvSpPr>
        <p:spPr>
          <a:xfrm rot="21152307">
            <a:off x="7266681" y="3054736"/>
            <a:ext cx="906362" cy="320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Platform Code</a:t>
            </a: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6A95FEAD-A071-47F2-BF90-BEC4CC433686}"/>
              </a:ext>
            </a:extLst>
          </p:cNvPr>
          <p:cNvSpPr txBox="1">
            <a:spLocks/>
          </p:cNvSpPr>
          <p:nvPr/>
        </p:nvSpPr>
        <p:spPr>
          <a:xfrm rot="18727793">
            <a:off x="6625932" y="1863052"/>
            <a:ext cx="906362" cy="320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Platform Code</a:t>
            </a:r>
          </a:p>
        </p:txBody>
      </p:sp>
      <p:sp>
        <p:nvSpPr>
          <p:cNvPr id="144" name="Content Placeholder 2">
            <a:extLst>
              <a:ext uri="{FF2B5EF4-FFF2-40B4-BE49-F238E27FC236}">
                <a16:creationId xmlns:a16="http://schemas.microsoft.com/office/drawing/2014/main" id="{A82D153B-1BFA-436B-BF4F-BA0896C10FAF}"/>
              </a:ext>
            </a:extLst>
          </p:cNvPr>
          <p:cNvSpPr txBox="1">
            <a:spLocks/>
          </p:cNvSpPr>
          <p:nvPr/>
        </p:nvSpPr>
        <p:spPr>
          <a:xfrm rot="1059086">
            <a:off x="6180681" y="1797503"/>
            <a:ext cx="533599" cy="2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API</a:t>
            </a:r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E6F0EA9E-76B2-4773-B944-CAE320C89465}"/>
              </a:ext>
            </a:extLst>
          </p:cNvPr>
          <p:cNvSpPr txBox="1">
            <a:spLocks/>
          </p:cNvSpPr>
          <p:nvPr/>
        </p:nvSpPr>
        <p:spPr>
          <a:xfrm rot="19407953">
            <a:off x="4994119" y="2039954"/>
            <a:ext cx="533568" cy="271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9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ETL</a:t>
            </a:r>
          </a:p>
        </p:txBody>
      </p:sp>
      <p:sp>
        <p:nvSpPr>
          <p:cNvPr id="146" name="Content Placeholder 2">
            <a:extLst>
              <a:ext uri="{FF2B5EF4-FFF2-40B4-BE49-F238E27FC236}">
                <a16:creationId xmlns:a16="http://schemas.microsoft.com/office/drawing/2014/main" id="{D2819F9B-45CB-4659-B651-41DF0B4DCC95}"/>
              </a:ext>
            </a:extLst>
          </p:cNvPr>
          <p:cNvSpPr txBox="1">
            <a:spLocks/>
          </p:cNvSpPr>
          <p:nvPr/>
        </p:nvSpPr>
        <p:spPr>
          <a:xfrm rot="1867691">
            <a:off x="4214990" y="2281035"/>
            <a:ext cx="906362" cy="320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Platform Code</a:t>
            </a:r>
          </a:p>
        </p:txBody>
      </p:sp>
      <p:sp>
        <p:nvSpPr>
          <p:cNvPr id="147" name="Content Placeholder 2">
            <a:extLst>
              <a:ext uri="{FF2B5EF4-FFF2-40B4-BE49-F238E27FC236}">
                <a16:creationId xmlns:a16="http://schemas.microsoft.com/office/drawing/2014/main" id="{5355C268-7591-48BC-82EB-C41B478E67AF}"/>
              </a:ext>
            </a:extLst>
          </p:cNvPr>
          <p:cNvSpPr txBox="1">
            <a:spLocks/>
          </p:cNvSpPr>
          <p:nvPr/>
        </p:nvSpPr>
        <p:spPr>
          <a:xfrm rot="19427205">
            <a:off x="3982066" y="871055"/>
            <a:ext cx="1110462" cy="511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Twice 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day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id="{3BDFB9A1-5ECD-46F0-968D-EDB73B21328B}"/>
              </a:ext>
            </a:extLst>
          </p:cNvPr>
          <p:cNvSpPr txBox="1">
            <a:spLocks/>
          </p:cNvSpPr>
          <p:nvPr/>
        </p:nvSpPr>
        <p:spPr>
          <a:xfrm>
            <a:off x="7049889" y="5222161"/>
            <a:ext cx="1774794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Live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id="{65FE7F32-8724-48DE-BE71-E40030CD382D}"/>
              </a:ext>
            </a:extLst>
          </p:cNvPr>
          <p:cNvSpPr txBox="1">
            <a:spLocks/>
          </p:cNvSpPr>
          <p:nvPr/>
        </p:nvSpPr>
        <p:spPr>
          <a:xfrm rot="20840174">
            <a:off x="4698475" y="525875"/>
            <a:ext cx="1774794" cy="620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Every 30 minutes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B793E761-8086-46C6-AAC6-3B8F8FA2EF62}"/>
              </a:ext>
            </a:extLst>
          </p:cNvPr>
          <p:cNvSpPr txBox="1">
            <a:spLocks/>
          </p:cNvSpPr>
          <p:nvPr/>
        </p:nvSpPr>
        <p:spPr>
          <a:xfrm rot="19724926">
            <a:off x="6583602" y="4651322"/>
            <a:ext cx="533599" cy="2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API</a:t>
            </a:r>
          </a:p>
        </p:txBody>
      </p:sp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E305F717-2FF7-4191-9954-9D70CBD6E7AA}"/>
              </a:ext>
            </a:extLst>
          </p:cNvPr>
          <p:cNvSpPr txBox="1">
            <a:spLocks/>
          </p:cNvSpPr>
          <p:nvPr/>
        </p:nvSpPr>
        <p:spPr>
          <a:xfrm>
            <a:off x="6652240" y="6498901"/>
            <a:ext cx="2185871" cy="6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Verint </a:t>
            </a:r>
            <a:r>
              <a:rPr lang="en-US" sz="1000" dirty="0">
                <a:solidFill>
                  <a:srgbClr val="A8D89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(vovici Survey Tool)</a:t>
            </a:r>
          </a:p>
        </p:txBody>
      </p:sp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484CF83D-3008-4822-A9C6-4934875DBC96}"/>
              </a:ext>
            </a:extLst>
          </p:cNvPr>
          <p:cNvSpPr txBox="1">
            <a:spLocks/>
          </p:cNvSpPr>
          <p:nvPr/>
        </p:nvSpPr>
        <p:spPr>
          <a:xfrm rot="763719">
            <a:off x="5193164" y="4793584"/>
            <a:ext cx="906362" cy="320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Platform Code</a:t>
            </a:r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DBB467A3-E722-4C0E-96DB-6CF809F0917B}"/>
              </a:ext>
            </a:extLst>
          </p:cNvPr>
          <p:cNvSpPr txBox="1">
            <a:spLocks/>
          </p:cNvSpPr>
          <p:nvPr/>
        </p:nvSpPr>
        <p:spPr>
          <a:xfrm rot="21330355">
            <a:off x="6017377" y="4784850"/>
            <a:ext cx="560874" cy="3108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Survey URL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FAFC47-7CD4-441F-8367-B534DD1CB66F}"/>
              </a:ext>
            </a:extLst>
          </p:cNvPr>
          <p:cNvSpPr/>
          <p:nvPr/>
        </p:nvSpPr>
        <p:spPr>
          <a:xfrm>
            <a:off x="369651" y="6186791"/>
            <a:ext cx="2519464" cy="466928"/>
          </a:xfrm>
          <a:prstGeom prst="rect">
            <a:avLst/>
          </a:prstGeom>
          <a:solidFill>
            <a:srgbClr val="142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69487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CXTheme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XTheme" id="{2B5F3FC3-1135-4249-B3DD-3388C9D7D4E5}" vid="{2F88A2F0-7EFF-4970-8620-36ECCF2CA813}"/>
    </a:ext>
  </a:extLst>
</a:theme>
</file>

<file path=ppt/theme/theme3.xml><?xml version="1.0" encoding="utf-8"?>
<a:theme xmlns:a="http://schemas.openxmlformats.org/drawingml/2006/main" name="2_Blue theme 2015 16x9">
  <a:themeElements>
    <a:clrScheme name="Cisco Custom Colours">
      <a:dk1>
        <a:srgbClr val="2F446B"/>
      </a:dk1>
      <a:lt1>
        <a:srgbClr val="FFFFFF"/>
      </a:lt1>
      <a:dk2>
        <a:srgbClr val="14284A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142849"/>
      </a:accent4>
      <a:accent5>
        <a:srgbClr val="FBAB18"/>
      </a:accent5>
      <a:accent6>
        <a:srgbClr val="EDF1F6"/>
      </a:accent6>
      <a:hlink>
        <a:srgbClr val="00BCEB"/>
      </a:hlink>
      <a:folHlink>
        <a:srgbClr val="005073"/>
      </a:folHlink>
    </a:clrScheme>
    <a:fontScheme name="Custom 1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1"/>
            </a:solidFill>
            <a:latin typeface="CiscoSansTT ExtraLight" panose="020B0303020201020303" pitchFamily="34" charset="0"/>
            <a:cs typeface="CiscoSansTT ExtraLight" panose="020B03030202010203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AFY20 PowerPoint Template-Oct 24 2019" id="{D359A66C-423D-40B2-BDEA-170D0C8CFAD8}" vid="{EB1DCC04-5543-4A56-82C2-89AC97BAABA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isco White Template Colors_FINAL">
    <a:dk1>
      <a:srgbClr val="282828"/>
    </a:dk1>
    <a:lt1>
      <a:srgbClr val="005073"/>
    </a:lt1>
    <a:dk2>
      <a:srgbClr val="005073"/>
    </a:dk2>
    <a:lt2>
      <a:srgbClr val="FFFFFF"/>
    </a:lt2>
    <a:accent1>
      <a:srgbClr val="00BCEB"/>
    </a:accent1>
    <a:accent2>
      <a:srgbClr val="6EBE4A"/>
    </a:accent2>
    <a:accent3>
      <a:srgbClr val="005073"/>
    </a:accent3>
    <a:accent4>
      <a:srgbClr val="676767"/>
    </a:accent4>
    <a:accent5>
      <a:srgbClr val="FBAB18"/>
    </a:accent5>
    <a:accent6>
      <a:srgbClr val="E3241B"/>
    </a:accent6>
    <a:hlink>
      <a:srgbClr val="00BCEB"/>
    </a:hlink>
    <a:folHlink>
      <a:srgbClr val="005073"/>
    </a:folHlink>
  </a:clrScheme>
  <a:fontScheme name="CiscoSans True Type">
    <a:majorFont>
      <a:latin typeface="CiscoSansTT ExtraLight"/>
      <a:ea typeface=""/>
      <a:cs typeface=""/>
    </a:majorFont>
    <a:minorFont>
      <a:latin typeface="CiscoSansTT Extra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15947</TotalTime>
  <Words>267</Words>
  <Application>Microsoft Office PowerPoint</Application>
  <PresentationFormat>Widescreen</PresentationFormat>
  <Paragraphs>92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Arial</vt:lpstr>
      <vt:lpstr>Calibri</vt:lpstr>
      <vt:lpstr>Cambria</vt:lpstr>
      <vt:lpstr>CiscoSansTT</vt:lpstr>
      <vt:lpstr>CiscoSansTT ExtraLight</vt:lpstr>
      <vt:lpstr>CiscoSansTT Heavy</vt:lpstr>
      <vt:lpstr>CiscoSansTT Light</vt:lpstr>
      <vt:lpstr>Helvetica Neue</vt:lpstr>
      <vt:lpstr>Helvetica Neue Light</vt:lpstr>
      <vt:lpstr>Source Sans Pro</vt:lpstr>
      <vt:lpstr>1_Blue theme 2015 16x9</vt:lpstr>
      <vt:lpstr>CXTheme</vt:lpstr>
      <vt:lpstr>2_Blue theme 2015 16x9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Sakshi Nagar -X (sanagar - ZENSAR TECHNOLOGIES INC at Cisco)</dc:creator>
  <cp:lastModifiedBy>Sakshi Nagar -X (sanagar - ZENSAR TECHNOLOGIES INC at Cisco)</cp:lastModifiedBy>
  <cp:revision>187</cp:revision>
  <dcterms:created xsi:type="dcterms:W3CDTF">2020-03-06T00:35:03Z</dcterms:created>
  <dcterms:modified xsi:type="dcterms:W3CDTF">2020-09-29T22:16:35Z</dcterms:modified>
</cp:coreProperties>
</file>